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7" r:id="rId4"/>
    <p:sldId id="259" r:id="rId5"/>
    <p:sldId id="258" r:id="rId6"/>
    <p:sldId id="260" r:id="rId7"/>
    <p:sldId id="261" r:id="rId8"/>
    <p:sldId id="265" r:id="rId9"/>
    <p:sldId id="263" r:id="rId10"/>
    <p:sldId id="264" r:id="rId11"/>
    <p:sldId id="262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DC85-5B95-4FA5-ACCB-F1F1ECE45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676C3-8439-4148-A3D9-464E1698C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BF542-85C9-465B-9781-BB85087A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4F1ED-F813-49FF-BA59-4D5C8B23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F9204-F349-4D1C-94E9-DC6C1124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2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57AD-64E3-4A73-953A-8C8A411F0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3615A-05E8-4B7E-A9A4-5049CB7CE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6B68E-AFFC-4978-AC3D-578E46B5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42276-FCE9-4BAE-8A66-23354217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58DA-3AFB-4325-B1B6-D68F534A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60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5ECE0-F227-4900-B773-A643A1788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4492E-1C04-4EA2-B445-2BDD69ADD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C44A-D553-48E9-B73D-6A819D8B9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B57FB-7CBB-4388-BCC6-68AA3C30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36950-86E0-467A-BCC1-49ED0F32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644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DC85-5B95-4FA5-ACCB-F1F1ECE45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676C3-8439-4148-A3D9-464E1698C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BF542-85C9-465B-9781-BB85087A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4F1ED-F813-49FF-BA59-4D5C8B23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F9204-F349-4D1C-94E9-DC6C1124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592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F33C-13C0-45A8-8E2C-9E7DD7DF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E1F5-B2E8-42CA-BABC-2823EF71C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13171-9960-4E46-8876-F9E596E9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7D05A-799F-48C9-81DB-0D286314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E7A3-20E8-4DE3-A2CB-A0F9621A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973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0657-F4D7-499E-BC70-C3F8A6D1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C002-11A5-47E3-B281-F7A317133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133F8-7DD3-43A2-9581-1544E68D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F9E58-FDAA-4DFC-8D41-0F716BED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F193A-5A0B-43BC-A780-1A9A33F4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157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9B3E-3889-468C-8FB4-24D98AEB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A43A-F579-47BC-B6D8-4FC52310B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9CD21-2A9C-40D6-8E46-3E5E0F9AF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BF02A-C382-4A1A-BEEB-C5266235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44E13-CB72-4A72-A149-CCC3EBF3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2AAAD-43A1-4B56-A445-BDBA302F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50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CD40-6C66-498B-81EB-743F7B53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C4BCB-D4EE-4EC6-B6D9-897E8028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39EF2-0785-4616-9BF0-F43614787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EF8FE-7DB3-43DF-89BC-AE07F4153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53D0A-7898-4726-9DBD-F1AE00A29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94E26-6F2E-432E-9412-3841CB76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49C95F-222F-43A2-8051-17E9E1C9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A1C45-85C1-4AC1-8504-013B3325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336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BEAD-5E18-4DF1-B892-40FD7891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5E428-3E03-4A0A-938D-7C1D7E7F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4F654-3A8B-4EFB-AC8A-45EFD9F4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319FF-607C-49E5-890A-86358DCA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258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56A6E6-9BD6-4252-A73E-C7D1334E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55E12-A074-49EF-A2B4-10D52205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E916F-4E58-4E1E-A79D-2720B7F9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5937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4662-F91C-4E10-BDD0-F8763A98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D605C-1251-4188-A1B3-8A09D396C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F0111-8CE9-4241-8B7D-1A89AC790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F1398-1B2F-4FB2-A41B-598A83FD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CE2F6-5F29-46B3-A180-ACA24619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69EE1-AB9A-4060-B48F-799BC7E7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1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F33C-13C0-45A8-8E2C-9E7DD7DF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E1F5-B2E8-42CA-BABC-2823EF71C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13171-9960-4E46-8876-F9E596E9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7D05A-799F-48C9-81DB-0D286314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E7A3-20E8-4DE3-A2CB-A0F9621A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152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50AA-42EB-4967-B4E7-EE4C4E6B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5C24B4-C222-461A-BC71-10D9EDA09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0A7C4-4D47-4A3F-ACFF-EA723DAEF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F3A1A-98F8-4656-AA50-DED4EF3F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6C4D0-92C4-4EF7-BFFA-A198108BF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72B97-DC33-4FE7-AA22-43E5ACD7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799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57AD-64E3-4A73-953A-8C8A411F0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3615A-05E8-4B7E-A9A4-5049CB7CE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6B68E-AFFC-4978-AC3D-578E46B5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42276-FCE9-4BAE-8A66-23354217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58DA-3AFB-4325-B1B6-D68F534A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574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5ECE0-F227-4900-B773-A643A1788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4492E-1C04-4EA2-B445-2BDD69ADD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C44A-D553-48E9-B73D-6A819D8B9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B57FB-7CBB-4388-BCC6-68AA3C30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36950-86E0-467A-BCC1-49ED0F32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471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6" indent="0" algn="ctr">
              <a:buNone/>
              <a:defRPr sz="2000"/>
            </a:lvl2pPr>
            <a:lvl3pPr marL="914352" indent="0" algn="ctr">
              <a:buNone/>
              <a:defRPr sz="1800"/>
            </a:lvl3pPr>
            <a:lvl4pPr marL="1371528" indent="0" algn="ctr">
              <a:buNone/>
              <a:defRPr sz="1600"/>
            </a:lvl4pPr>
            <a:lvl5pPr marL="1828703" indent="0" algn="ctr">
              <a:buNone/>
              <a:defRPr sz="1600"/>
            </a:lvl5pPr>
            <a:lvl6pPr marL="2285880" indent="0" algn="ctr">
              <a:buNone/>
              <a:defRPr sz="1600"/>
            </a:lvl6pPr>
            <a:lvl7pPr marL="2743055" indent="0" algn="ctr">
              <a:buNone/>
              <a:defRPr sz="1600"/>
            </a:lvl7pPr>
            <a:lvl8pPr marL="3200231" indent="0" algn="ctr">
              <a:buNone/>
              <a:defRPr sz="1600"/>
            </a:lvl8pPr>
            <a:lvl9pPr marL="3657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14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848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7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21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2" indent="0">
              <a:buNone/>
              <a:defRPr sz="1800" b="1"/>
            </a:lvl3pPr>
            <a:lvl4pPr marL="1371528" indent="0">
              <a:buNone/>
              <a:defRPr sz="1600" b="1"/>
            </a:lvl4pPr>
            <a:lvl5pPr marL="1828703" indent="0">
              <a:buNone/>
              <a:defRPr sz="1600" b="1"/>
            </a:lvl5pPr>
            <a:lvl6pPr marL="2285880" indent="0">
              <a:buNone/>
              <a:defRPr sz="1600" b="1"/>
            </a:lvl6pPr>
            <a:lvl7pPr marL="2743055" indent="0">
              <a:buNone/>
              <a:defRPr sz="1600" b="1"/>
            </a:lvl7pPr>
            <a:lvl8pPr marL="3200231" indent="0">
              <a:buNone/>
              <a:defRPr sz="1600" b="1"/>
            </a:lvl8pPr>
            <a:lvl9pPr marL="3657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2" indent="0">
              <a:buNone/>
              <a:defRPr sz="1800" b="1"/>
            </a:lvl3pPr>
            <a:lvl4pPr marL="1371528" indent="0">
              <a:buNone/>
              <a:defRPr sz="1600" b="1"/>
            </a:lvl4pPr>
            <a:lvl5pPr marL="1828703" indent="0">
              <a:buNone/>
              <a:defRPr sz="1600" b="1"/>
            </a:lvl5pPr>
            <a:lvl6pPr marL="2285880" indent="0">
              <a:buNone/>
              <a:defRPr sz="1600" b="1"/>
            </a:lvl6pPr>
            <a:lvl7pPr marL="2743055" indent="0">
              <a:buNone/>
              <a:defRPr sz="1600" b="1"/>
            </a:lvl7pPr>
            <a:lvl8pPr marL="3200231" indent="0">
              <a:buNone/>
              <a:defRPr sz="1600" b="1"/>
            </a:lvl8pPr>
            <a:lvl9pPr marL="3657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895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562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9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0657-F4D7-499E-BC70-C3F8A6D1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C002-11A5-47E3-B281-F7A317133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133F8-7DD3-43A2-9581-1544E68D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F9E58-FDAA-4DFC-8D41-0F716BED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F193A-5A0B-43BC-A780-1A9A33F4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402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6" indent="0">
              <a:buNone/>
              <a:defRPr sz="1400"/>
            </a:lvl2pPr>
            <a:lvl3pPr marL="914352" indent="0">
              <a:buNone/>
              <a:defRPr sz="1200"/>
            </a:lvl3pPr>
            <a:lvl4pPr marL="1371528" indent="0">
              <a:buNone/>
              <a:defRPr sz="1000"/>
            </a:lvl4pPr>
            <a:lvl5pPr marL="1828703" indent="0">
              <a:buNone/>
              <a:defRPr sz="1000"/>
            </a:lvl5pPr>
            <a:lvl6pPr marL="2285880" indent="0">
              <a:buNone/>
              <a:defRPr sz="1000"/>
            </a:lvl6pPr>
            <a:lvl7pPr marL="2743055" indent="0">
              <a:buNone/>
              <a:defRPr sz="1000"/>
            </a:lvl7pPr>
            <a:lvl8pPr marL="3200231" indent="0">
              <a:buNone/>
              <a:defRPr sz="1000"/>
            </a:lvl8pPr>
            <a:lvl9pPr marL="3657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129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176" indent="0">
              <a:buNone/>
              <a:defRPr sz="2799"/>
            </a:lvl2pPr>
            <a:lvl3pPr marL="914352" indent="0">
              <a:buNone/>
              <a:defRPr sz="2400"/>
            </a:lvl3pPr>
            <a:lvl4pPr marL="1371528" indent="0">
              <a:buNone/>
              <a:defRPr sz="2000"/>
            </a:lvl4pPr>
            <a:lvl5pPr marL="1828703" indent="0">
              <a:buNone/>
              <a:defRPr sz="2000"/>
            </a:lvl5pPr>
            <a:lvl6pPr marL="2285880" indent="0">
              <a:buNone/>
              <a:defRPr sz="2000"/>
            </a:lvl6pPr>
            <a:lvl7pPr marL="2743055" indent="0">
              <a:buNone/>
              <a:defRPr sz="2000"/>
            </a:lvl7pPr>
            <a:lvl8pPr marL="3200231" indent="0">
              <a:buNone/>
              <a:defRPr sz="2000"/>
            </a:lvl8pPr>
            <a:lvl9pPr marL="365740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6" indent="0">
              <a:buNone/>
              <a:defRPr sz="1400"/>
            </a:lvl2pPr>
            <a:lvl3pPr marL="914352" indent="0">
              <a:buNone/>
              <a:defRPr sz="1200"/>
            </a:lvl3pPr>
            <a:lvl4pPr marL="1371528" indent="0">
              <a:buNone/>
              <a:defRPr sz="1000"/>
            </a:lvl4pPr>
            <a:lvl5pPr marL="1828703" indent="0">
              <a:buNone/>
              <a:defRPr sz="1000"/>
            </a:lvl5pPr>
            <a:lvl6pPr marL="2285880" indent="0">
              <a:buNone/>
              <a:defRPr sz="1000"/>
            </a:lvl6pPr>
            <a:lvl7pPr marL="2743055" indent="0">
              <a:buNone/>
              <a:defRPr sz="1000"/>
            </a:lvl7pPr>
            <a:lvl8pPr marL="3200231" indent="0">
              <a:buNone/>
              <a:defRPr sz="1000"/>
            </a:lvl8pPr>
            <a:lvl9pPr marL="3657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887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968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9B3E-3889-468C-8FB4-24D98AEB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A43A-F579-47BC-B6D8-4FC52310B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9CD21-2A9C-40D6-8E46-3E5E0F9AF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BF02A-C382-4A1A-BEEB-C5266235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44E13-CB72-4A72-A149-CCC3EBF3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2AAAD-43A1-4B56-A445-BDBA302F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5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CD40-6C66-498B-81EB-743F7B53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C4BCB-D4EE-4EC6-B6D9-897E8028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39EF2-0785-4616-9BF0-F43614787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EF8FE-7DB3-43DF-89BC-AE07F4153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53D0A-7898-4726-9DBD-F1AE00A29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94E26-6F2E-432E-9412-3841CB76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49C95F-222F-43A2-8051-17E9E1C9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A1C45-85C1-4AC1-8504-013B3325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98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BEAD-5E18-4DF1-B892-40FD7891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5E428-3E03-4A0A-938D-7C1D7E7F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4F654-3A8B-4EFB-AC8A-45EFD9F4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319FF-607C-49E5-890A-86358DCA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57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56A6E6-9BD6-4252-A73E-C7D1334E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55E12-A074-49EF-A2B4-10D52205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E916F-4E58-4E1E-A79D-2720B7F9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5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4662-F91C-4E10-BDD0-F8763A98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D605C-1251-4188-A1B3-8A09D396C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F0111-8CE9-4241-8B7D-1A89AC790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F1398-1B2F-4FB2-A41B-598A83FD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CE2F6-5F29-46B3-A180-ACA24619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69EE1-AB9A-4060-B48F-799BC7E7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594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50AA-42EB-4967-B4E7-EE4C4E6B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5C24B4-C222-461A-BC71-10D9EDA09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0A7C4-4D47-4A3F-ACFF-EA723DAEF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F3A1A-98F8-4656-AA50-DED4EF3F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16/08/2021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6C4D0-92C4-4EF7-BFFA-A198108BF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72B97-DC33-4FE7-AA22-43E5ACD7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04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D0C8CB-F83E-49BA-BFB1-98D7F09FA63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5211E">
              <a:alpha val="6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A5_Size_Top right_illustration_4_RGB_OB.png" descr="A5_Size_Top right_illustration_4_RGB_OB.png">
            <a:extLst>
              <a:ext uri="{FF2B5EF4-FFF2-40B4-BE49-F238E27FC236}">
                <a16:creationId xmlns:a16="http://schemas.microsoft.com/office/drawing/2014/main" id="{94D2699A-ED19-4C0D-8DDB-0AA74E9B1D8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>
          <a:xfrm>
            <a:off x="8136893" y="1"/>
            <a:ext cx="4055106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F3DB3A-45EF-40B2-8F7B-6B23415F22D4}"/>
              </a:ext>
            </a:extLst>
          </p:cNvPr>
          <p:cNvPicPr preferRelativeResize="0"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2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D0C8CB-F83E-49BA-BFB1-98D7F09FA63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5211E">
              <a:alpha val="6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F3DB3A-45EF-40B2-8F7B-6B23415F22D4}"/>
              </a:ext>
            </a:extLst>
          </p:cNvPr>
          <p:cNvPicPr preferRelativeResize="0">
            <a:picLocks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0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B6F02-EF1A-4D4F-979F-B6DB74CC8830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6F8FE-EE02-48D9-ABAD-998E6142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5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64" indent="-228588" algn="l" defTabSz="9143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39" indent="-228588" algn="l" defTabSz="9143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6" indent="-228588" algn="l" defTabSz="9143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2" indent="-228588" algn="l" defTabSz="9143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7" indent="-228588" algn="l" defTabSz="9143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3" indent="-228588" algn="l" defTabSz="9143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19" indent="-228588" algn="l" defTabSz="9143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5" indent="-228588" algn="l" defTabSz="9143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9143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2" algn="l" defTabSz="9143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8" algn="l" defTabSz="9143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3" algn="l" defTabSz="9143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0" algn="l" defTabSz="9143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5" algn="l" defTabSz="9143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1" algn="l" defTabSz="9143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06" algn="l" defTabSz="9143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s://www.youtube.com/channel/UClE5mMctgWyvPot9TDIJ1DQ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anchor.fm/inova-dados-nuvem" TargetMode="External"/><Relationship Id="rId12" Type="http://schemas.openxmlformats.org/officeDocument/2006/relationships/image" Target="../media/image36.png"/><Relationship Id="rId2" Type="http://schemas.openxmlformats.org/officeDocument/2006/relationships/hyperlink" Target="https://www.linkedin.com/groups/8984009/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jpe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jpeg"/><Relationship Id="rId9" Type="http://schemas.openxmlformats.org/officeDocument/2006/relationships/hyperlink" Target="https://github.com/taborda-cbip/inovacao-com-dados-em-nuvem" TargetMode="External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31078D-7808-4A6A-91B2-751997DE9910}"/>
              </a:ext>
            </a:extLst>
          </p:cNvPr>
          <p:cNvSpPr txBox="1"/>
          <p:nvPr/>
        </p:nvSpPr>
        <p:spPr>
          <a:xfrm>
            <a:off x="812800" y="795746"/>
            <a:ext cx="79915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Crie sua conta Always </a:t>
            </a:r>
            <a:r>
              <a:rPr lang="pt-BR" sz="48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Free</a:t>
            </a:r>
            <a:endParaRPr lang="pt-BR" sz="4800" b="1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>
              <a:defRPr/>
            </a:pP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 use o Oracle Cloud</a:t>
            </a:r>
          </a:p>
          <a:p>
            <a:pPr>
              <a:defRPr/>
            </a:pPr>
            <a:r>
              <a:rPr lang="pt-BR" sz="48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Infrastructure</a:t>
            </a: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sem pagar </a:t>
            </a:r>
          </a:p>
          <a:p>
            <a:pPr>
              <a:defRPr/>
            </a:pP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nada por isso!</a:t>
            </a:r>
            <a:endParaRPr lang="en-US" sz="4800" b="1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C63F44-CE88-40A5-A48A-92017B116100}"/>
              </a:ext>
            </a:extLst>
          </p:cNvPr>
          <p:cNvGrpSpPr/>
          <p:nvPr/>
        </p:nvGrpSpPr>
        <p:grpSpPr>
          <a:xfrm>
            <a:off x="812800" y="4472728"/>
            <a:ext cx="2729530" cy="584775"/>
            <a:chOff x="953309" y="4447401"/>
            <a:chExt cx="2729530" cy="5847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1DBDA0-21CB-4909-B91F-4C80ECEEAFCA}"/>
                </a:ext>
              </a:extLst>
            </p:cNvPr>
            <p:cNvSpPr/>
            <p:nvPr/>
          </p:nvSpPr>
          <p:spPr>
            <a:xfrm>
              <a:off x="968074" y="4447688"/>
              <a:ext cx="2700000" cy="584200"/>
            </a:xfrm>
            <a:prstGeom prst="rect">
              <a:avLst/>
            </a:prstGeom>
            <a:solidFill>
              <a:srgbClr val="F8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6B8943-05A7-448E-8D5F-407C50E9F56E}"/>
                </a:ext>
              </a:extLst>
            </p:cNvPr>
            <p:cNvSpPr txBox="1"/>
            <p:nvPr/>
          </p:nvSpPr>
          <p:spPr>
            <a:xfrm>
              <a:off x="953309" y="4447401"/>
              <a:ext cx="27295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 Tab" panose="020B0503020204020204" pitchFamily="34" charset="0"/>
                  <a:cs typeface="Oracle Sans Tab" panose="020B0503020204020204" pitchFamily="34" charset="0"/>
                </a:rPr>
                <a:t>Victor Cabral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D9187-8682-4255-A71B-CA9F73CBCB5E}"/>
              </a:ext>
            </a:extLst>
          </p:cNvPr>
          <p:cNvSpPr/>
          <p:nvPr/>
        </p:nvSpPr>
        <p:spPr>
          <a:xfrm>
            <a:off x="812800" y="5687496"/>
            <a:ext cx="5988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Trilha</a:t>
            </a:r>
            <a:r>
              <a:rPr lang="en-US" sz="20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20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Inovação</a:t>
            </a:r>
            <a:r>
              <a:rPr lang="en-US" sz="20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com dados </a:t>
            </a:r>
            <a:r>
              <a:rPr lang="en-US" sz="20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em</a:t>
            </a:r>
            <a:r>
              <a:rPr lang="en-US" sz="20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20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nuvem</a:t>
            </a:r>
            <a:endParaRPr lang="en-US" sz="2000" b="1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31078D-7808-4A6A-91B2-751997DE9910}"/>
              </a:ext>
            </a:extLst>
          </p:cNvPr>
          <p:cNvSpPr txBox="1"/>
          <p:nvPr/>
        </p:nvSpPr>
        <p:spPr>
          <a:xfrm>
            <a:off x="812800" y="795746"/>
            <a:ext cx="79915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Crie sua conta Always </a:t>
            </a:r>
            <a:r>
              <a:rPr lang="pt-BR" sz="48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Free</a:t>
            </a:r>
            <a:endParaRPr lang="pt-BR" sz="4800" b="1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>
              <a:defRPr/>
            </a:pP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 use o Oracle Cloud</a:t>
            </a:r>
          </a:p>
          <a:p>
            <a:pPr>
              <a:defRPr/>
            </a:pPr>
            <a:r>
              <a:rPr lang="pt-BR" sz="48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Infrastructure</a:t>
            </a: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sem pagar </a:t>
            </a:r>
          </a:p>
          <a:p>
            <a:pPr>
              <a:defRPr/>
            </a:pP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nada por isso!</a:t>
            </a:r>
            <a:endParaRPr lang="en-US" sz="4800" b="1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C63F44-CE88-40A5-A48A-92017B116100}"/>
              </a:ext>
            </a:extLst>
          </p:cNvPr>
          <p:cNvGrpSpPr/>
          <p:nvPr/>
        </p:nvGrpSpPr>
        <p:grpSpPr>
          <a:xfrm>
            <a:off x="812800" y="4472728"/>
            <a:ext cx="2729530" cy="584775"/>
            <a:chOff x="953309" y="4447401"/>
            <a:chExt cx="2729530" cy="5847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1DBDA0-21CB-4909-B91F-4C80ECEEAFCA}"/>
                </a:ext>
              </a:extLst>
            </p:cNvPr>
            <p:cNvSpPr/>
            <p:nvPr/>
          </p:nvSpPr>
          <p:spPr>
            <a:xfrm>
              <a:off x="968074" y="4447688"/>
              <a:ext cx="2700000" cy="584200"/>
            </a:xfrm>
            <a:prstGeom prst="rect">
              <a:avLst/>
            </a:prstGeom>
            <a:solidFill>
              <a:srgbClr val="F8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6B8943-05A7-448E-8D5F-407C50E9F56E}"/>
                </a:ext>
              </a:extLst>
            </p:cNvPr>
            <p:cNvSpPr txBox="1"/>
            <p:nvPr/>
          </p:nvSpPr>
          <p:spPr>
            <a:xfrm>
              <a:off x="953309" y="4447401"/>
              <a:ext cx="27295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 Tab" panose="020B0503020204020204" pitchFamily="34" charset="0"/>
                  <a:cs typeface="Oracle Sans Tab" panose="020B0503020204020204" pitchFamily="34" charset="0"/>
                </a:rPr>
                <a:t>Victor Cabral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D9187-8682-4255-A71B-CA9F73CBCB5E}"/>
              </a:ext>
            </a:extLst>
          </p:cNvPr>
          <p:cNvSpPr/>
          <p:nvPr/>
        </p:nvSpPr>
        <p:spPr>
          <a:xfrm>
            <a:off x="812800" y="5687496"/>
            <a:ext cx="5988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Trilha</a:t>
            </a:r>
            <a:r>
              <a:rPr lang="en-US" sz="20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20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Inovação</a:t>
            </a:r>
            <a:r>
              <a:rPr lang="en-US" sz="20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com dados </a:t>
            </a:r>
            <a:r>
              <a:rPr lang="en-US" sz="20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em</a:t>
            </a:r>
            <a:r>
              <a:rPr lang="en-US" sz="20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20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nuvem</a:t>
            </a:r>
            <a:endParaRPr lang="en-US" sz="2000" b="1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28057-E046-4952-9234-A45A87956BCB}"/>
              </a:ext>
            </a:extLst>
          </p:cNvPr>
          <p:cNvGrpSpPr/>
          <p:nvPr/>
        </p:nvGrpSpPr>
        <p:grpSpPr>
          <a:xfrm>
            <a:off x="6569946" y="4238527"/>
            <a:ext cx="3859929" cy="2279966"/>
            <a:chOff x="6569946" y="4238527"/>
            <a:chExt cx="3859929" cy="22799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76A841-4CB8-4C05-B412-EE67F3CCEC3B}"/>
                </a:ext>
              </a:extLst>
            </p:cNvPr>
            <p:cNvSpPr/>
            <p:nvPr/>
          </p:nvSpPr>
          <p:spPr>
            <a:xfrm>
              <a:off x="6569946" y="5687496"/>
              <a:ext cx="385992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Este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trabalho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está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licenciado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 sob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uma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Licença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 Creative Commons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Atribuição-CompartilhaIgual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 4.0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Internacional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. Para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ver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uma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cópia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desta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licença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, </a:t>
              </a:r>
              <a:r>
                <a:rPr lang="en-US" sz="12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visite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 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  <a:hlinkClick r:id="rId2"/>
                </a:rPr>
                <a:t>http://creativecommons.org/licenses/by-sa/4.0/</a:t>
              </a:r>
              <a:r>
                <a:rPr lang="en-US" sz="12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.</a:t>
              </a:r>
            </a:p>
          </p:txBody>
        </p:sp>
        <p:pic>
          <p:nvPicPr>
            <p:cNvPr id="17" name="Picture 2" descr="cc logo">
              <a:extLst>
                <a:ext uri="{FF2B5EF4-FFF2-40B4-BE49-F238E27FC236}">
                  <a16:creationId xmlns:a16="http://schemas.microsoft.com/office/drawing/2014/main" id="{B53B35E2-51DE-454A-98AC-F98A46D2F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46" y="4242462"/>
              <a:ext cx="976115" cy="976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creativecommons.org/images/deed/attribution_icon_white_x2.png">
              <a:extLst>
                <a:ext uri="{FF2B5EF4-FFF2-40B4-BE49-F238E27FC236}">
                  <a16:creationId xmlns:a16="http://schemas.microsoft.com/office/drawing/2014/main" id="{2607DC67-6606-423F-8B52-7C738CAEE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917" y="4242462"/>
              <a:ext cx="976115" cy="976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s://creativecommons.org/images/deed/sa_white_x2.png">
              <a:extLst>
                <a:ext uri="{FF2B5EF4-FFF2-40B4-BE49-F238E27FC236}">
                  <a16:creationId xmlns:a16="http://schemas.microsoft.com/office/drawing/2014/main" id="{4D318A3B-2AB4-4192-A40E-8C31F2A5A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888" y="4238527"/>
              <a:ext cx="983987" cy="983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9020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1C1721C6-5E32-444F-9055-30DC50931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5" y="0"/>
            <a:ext cx="514431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73A4443-8D28-4946-9C15-6E141156D8A4}"/>
              </a:ext>
            </a:extLst>
          </p:cNvPr>
          <p:cNvGrpSpPr/>
          <p:nvPr/>
        </p:nvGrpSpPr>
        <p:grpSpPr>
          <a:xfrm>
            <a:off x="5697410" y="1128190"/>
            <a:ext cx="3768980" cy="584775"/>
            <a:chOff x="953309" y="4447401"/>
            <a:chExt cx="3768980" cy="5847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731961-23EE-480B-8790-16B7CCE2952A}"/>
                </a:ext>
              </a:extLst>
            </p:cNvPr>
            <p:cNvSpPr/>
            <p:nvPr/>
          </p:nvSpPr>
          <p:spPr>
            <a:xfrm>
              <a:off x="968074" y="4447688"/>
              <a:ext cx="3708000" cy="584200"/>
            </a:xfrm>
            <a:prstGeom prst="rect">
              <a:avLst/>
            </a:prstGeom>
            <a:solidFill>
              <a:srgbClr val="F8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A2F197-B8C9-4E5E-A6DF-C8A3FDE68468}"/>
                </a:ext>
              </a:extLst>
            </p:cNvPr>
            <p:cNvSpPr txBox="1"/>
            <p:nvPr/>
          </p:nvSpPr>
          <p:spPr>
            <a:xfrm>
              <a:off x="953309" y="4447401"/>
              <a:ext cx="37689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 Tab" panose="020B0503020204020204" pitchFamily="34" charset="0"/>
                  <a:cs typeface="Oracle Sans Tab" panose="020B0503020204020204" pitchFamily="34" charset="0"/>
                </a:rPr>
                <a:t>Lourenço Taborda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D6C820-E4B8-4BDE-A384-DAEFDD753C0F}"/>
              </a:ext>
            </a:extLst>
          </p:cNvPr>
          <p:cNvGrpSpPr/>
          <p:nvPr/>
        </p:nvGrpSpPr>
        <p:grpSpPr>
          <a:xfrm>
            <a:off x="5697410" y="2970621"/>
            <a:ext cx="3872561" cy="1512000"/>
            <a:chOff x="5697410" y="2920370"/>
            <a:chExt cx="3872561" cy="1512000"/>
          </a:xfrm>
        </p:grpSpPr>
        <p:pic>
          <p:nvPicPr>
            <p:cNvPr id="11" name="Picture 2" descr="Oracle Cloud Infrastructure 2020 Certified Architect Professional">
              <a:extLst>
                <a:ext uri="{FF2B5EF4-FFF2-40B4-BE49-F238E27FC236}">
                  <a16:creationId xmlns:a16="http://schemas.microsoft.com/office/drawing/2014/main" id="{1900F3DC-ED72-4133-A10A-3A6EDB79F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410" y="2920370"/>
              <a:ext cx="1512000" cy="15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Oracle Autonomous Database Cloud 2019 Certified Specialist">
              <a:extLst>
                <a:ext uri="{FF2B5EF4-FFF2-40B4-BE49-F238E27FC236}">
                  <a16:creationId xmlns:a16="http://schemas.microsoft.com/office/drawing/2014/main" id="{7D4D04DC-82A7-4BA9-85C5-64BB1DE06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7971" y="2920370"/>
              <a:ext cx="1512000" cy="15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D027626-59D0-485C-99FE-ED68792E1493}"/>
              </a:ext>
            </a:extLst>
          </p:cNvPr>
          <p:cNvGrpSpPr/>
          <p:nvPr/>
        </p:nvGrpSpPr>
        <p:grpSpPr>
          <a:xfrm>
            <a:off x="5697410" y="2141738"/>
            <a:ext cx="5441155" cy="400110"/>
            <a:chOff x="5719490" y="2041237"/>
            <a:chExt cx="5441155" cy="400110"/>
          </a:xfrm>
        </p:grpSpPr>
        <p:pic>
          <p:nvPicPr>
            <p:cNvPr id="21" name="Picture 20" descr="Logo, icon&#10;&#10;Description automatically generated">
              <a:extLst>
                <a:ext uri="{FF2B5EF4-FFF2-40B4-BE49-F238E27FC236}">
                  <a16:creationId xmlns:a16="http://schemas.microsoft.com/office/drawing/2014/main" id="{A29BCF1C-F375-45B2-9497-93A65414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490" y="2078474"/>
              <a:ext cx="382925" cy="32563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02E818-1967-4AD0-9D88-5B747B53774C}"/>
                </a:ext>
              </a:extLst>
            </p:cNvPr>
            <p:cNvSpPr txBox="1"/>
            <p:nvPr/>
          </p:nvSpPr>
          <p:spPr>
            <a:xfrm>
              <a:off x="6045144" y="2041237"/>
              <a:ext cx="5115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 Tab" panose="020B0503020204020204" pitchFamily="34" charset="0"/>
                  <a:cs typeface="Oracle Sans Tab" panose="020B0503020204020204" pitchFamily="34" charset="0"/>
                </a:rPr>
                <a:t>taborda-cbip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73043F-28EB-423D-AED2-CADA9A65990E}"/>
              </a:ext>
            </a:extLst>
          </p:cNvPr>
          <p:cNvGrpSpPr/>
          <p:nvPr/>
        </p:nvGrpSpPr>
        <p:grpSpPr>
          <a:xfrm>
            <a:off x="5697410" y="4911393"/>
            <a:ext cx="3766405" cy="1513236"/>
            <a:chOff x="5697410" y="4911393"/>
            <a:chExt cx="3766405" cy="15132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C03BF1-CD39-4366-87B8-788E864BE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7410" y="4911393"/>
              <a:ext cx="1513236" cy="1513236"/>
            </a:xfrm>
            <a:prstGeom prst="rect">
              <a:avLst/>
            </a:prstGeom>
          </p:spPr>
        </p:pic>
        <p:pic>
          <p:nvPicPr>
            <p:cNvPr id="33" name="Picture 32" descr="A picture containing kitchenware, strainer, grater&#10;&#10;Description automatically generated">
              <a:extLst>
                <a:ext uri="{FF2B5EF4-FFF2-40B4-BE49-F238E27FC236}">
                  <a16:creationId xmlns:a16="http://schemas.microsoft.com/office/drawing/2014/main" id="{A38BE73F-4B21-4A45-9F87-A9F228C6D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64128" y="4976756"/>
              <a:ext cx="1299687" cy="138251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3BBA05-D6AF-4E6D-B571-FF1D1F1264EC}"/>
              </a:ext>
            </a:extLst>
          </p:cNvPr>
          <p:cNvGrpSpPr/>
          <p:nvPr/>
        </p:nvGrpSpPr>
        <p:grpSpPr>
          <a:xfrm>
            <a:off x="885141" y="7097333"/>
            <a:ext cx="6348982" cy="584200"/>
            <a:chOff x="960690" y="4447544"/>
            <a:chExt cx="6348982" cy="5842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D254FEF-89AF-425B-B091-CC03E11CECE6}"/>
                </a:ext>
              </a:extLst>
            </p:cNvPr>
            <p:cNvSpPr/>
            <p:nvPr/>
          </p:nvSpPr>
          <p:spPr>
            <a:xfrm>
              <a:off x="960690" y="4447544"/>
              <a:ext cx="6348981" cy="584200"/>
            </a:xfrm>
            <a:prstGeom prst="rect">
              <a:avLst/>
            </a:prstGeom>
            <a:solidFill>
              <a:srgbClr val="F8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7B52EF-66E8-40CA-A93A-84D738AFEE34}"/>
                </a:ext>
              </a:extLst>
            </p:cNvPr>
            <p:cNvSpPr txBox="1"/>
            <p:nvPr/>
          </p:nvSpPr>
          <p:spPr>
            <a:xfrm>
              <a:off x="1258015" y="4539589"/>
              <a:ext cx="60516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 Tab" panose="020B0503020204020204" pitchFamily="34" charset="0"/>
                  <a:cs typeface="Oracle Sans Tab" panose="020B0503020204020204" pitchFamily="34" charset="0"/>
                </a:rPr>
                <a:t>Foto com celular em pé em frente a fundo claro!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01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511C19-9F6A-4B71-8B6B-00759AAE73B4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Agenda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9C4D34-7E59-4F8D-BD02-FDB30EF5F742}"/>
              </a:ext>
            </a:extLst>
          </p:cNvPr>
          <p:cNvGrpSpPr/>
          <p:nvPr/>
        </p:nvGrpSpPr>
        <p:grpSpPr>
          <a:xfrm>
            <a:off x="2186329" y="1981199"/>
            <a:ext cx="6994555" cy="523220"/>
            <a:chOff x="2186329" y="1981199"/>
            <a:chExt cx="6994555" cy="523220"/>
          </a:xfrm>
        </p:grpSpPr>
        <p:sp>
          <p:nvSpPr>
            <p:cNvPr id="14" name="Pentagon 4">
              <a:extLst>
                <a:ext uri="{FF2B5EF4-FFF2-40B4-BE49-F238E27FC236}">
                  <a16:creationId xmlns:a16="http://schemas.microsoft.com/office/drawing/2014/main" id="{B1AE75BC-BD56-48D2-9DBA-BEA6A13972E8}"/>
                </a:ext>
              </a:extLst>
            </p:cNvPr>
            <p:cNvSpPr/>
            <p:nvPr/>
          </p:nvSpPr>
          <p:spPr>
            <a:xfrm>
              <a:off x="2186329" y="2082789"/>
              <a:ext cx="457200" cy="320040"/>
            </a:xfrm>
            <a:prstGeom prst="homePlate">
              <a:avLst/>
            </a:prstGeom>
            <a:solidFill>
              <a:srgbClr val="F8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b="1" kern="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DA178E-CCB0-4813-B003-A0A3778D3C95}"/>
                </a:ext>
              </a:extLst>
            </p:cNvPr>
            <p:cNvSpPr txBox="1"/>
            <p:nvPr/>
          </p:nvSpPr>
          <p:spPr>
            <a:xfrm>
              <a:off x="2999655" y="1981199"/>
              <a:ext cx="618122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Visão geral de Oracle Cloud</a:t>
              </a:r>
              <a:endParaRPr lang="en-US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11F478-2CF9-49F6-9184-C85A30D13528}"/>
              </a:ext>
            </a:extLst>
          </p:cNvPr>
          <p:cNvGrpSpPr/>
          <p:nvPr/>
        </p:nvGrpSpPr>
        <p:grpSpPr>
          <a:xfrm>
            <a:off x="2186329" y="2868295"/>
            <a:ext cx="6384235" cy="523220"/>
            <a:chOff x="2186329" y="2659147"/>
            <a:chExt cx="6384235" cy="523220"/>
          </a:xfrm>
        </p:grpSpPr>
        <p:sp>
          <p:nvSpPr>
            <p:cNvPr id="15" name="Pentagon 5">
              <a:extLst>
                <a:ext uri="{FF2B5EF4-FFF2-40B4-BE49-F238E27FC236}">
                  <a16:creationId xmlns:a16="http://schemas.microsoft.com/office/drawing/2014/main" id="{8E6D8E13-4AB6-4A75-9FDF-74FEDA5EFE30}"/>
                </a:ext>
              </a:extLst>
            </p:cNvPr>
            <p:cNvSpPr/>
            <p:nvPr/>
          </p:nvSpPr>
          <p:spPr>
            <a:xfrm>
              <a:off x="2186329" y="2760737"/>
              <a:ext cx="457200" cy="320040"/>
            </a:xfrm>
            <a:prstGeom prst="homePlate">
              <a:avLst/>
            </a:prstGeom>
            <a:solidFill>
              <a:srgbClr val="F8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b="1" kern="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348B29-28F2-43EF-ABD9-514087CFB306}"/>
                </a:ext>
              </a:extLst>
            </p:cNvPr>
            <p:cNvSpPr txBox="1"/>
            <p:nvPr/>
          </p:nvSpPr>
          <p:spPr>
            <a:xfrm>
              <a:off x="2999655" y="2659147"/>
              <a:ext cx="557090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Modelos de contratação</a:t>
              </a:r>
              <a:endParaRPr lang="en-US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F648F-1796-416D-8DB0-D5D49D69551C}"/>
              </a:ext>
            </a:extLst>
          </p:cNvPr>
          <p:cNvGrpSpPr/>
          <p:nvPr/>
        </p:nvGrpSpPr>
        <p:grpSpPr>
          <a:xfrm>
            <a:off x="2186329" y="3755391"/>
            <a:ext cx="5205814" cy="523220"/>
            <a:chOff x="2186329" y="3349108"/>
            <a:chExt cx="5205814" cy="523220"/>
          </a:xfrm>
        </p:grpSpPr>
        <p:sp>
          <p:nvSpPr>
            <p:cNvPr id="16" name="Pentagon 6">
              <a:extLst>
                <a:ext uri="{FF2B5EF4-FFF2-40B4-BE49-F238E27FC236}">
                  <a16:creationId xmlns:a16="http://schemas.microsoft.com/office/drawing/2014/main" id="{61E5F628-1714-4751-AAD9-16BAD3D344E2}"/>
                </a:ext>
              </a:extLst>
            </p:cNvPr>
            <p:cNvSpPr/>
            <p:nvPr/>
          </p:nvSpPr>
          <p:spPr>
            <a:xfrm>
              <a:off x="2186329" y="3450698"/>
              <a:ext cx="457200" cy="320040"/>
            </a:xfrm>
            <a:prstGeom prst="homePlate">
              <a:avLst/>
            </a:prstGeom>
            <a:solidFill>
              <a:srgbClr val="F8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b="1" kern="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1BB937-9A76-4CC7-887D-8A115CF4AC49}"/>
                </a:ext>
              </a:extLst>
            </p:cNvPr>
            <p:cNvSpPr txBox="1"/>
            <p:nvPr/>
          </p:nvSpPr>
          <p:spPr>
            <a:xfrm>
              <a:off x="2999655" y="3349108"/>
              <a:ext cx="439248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Oracle Always Free</a:t>
              </a:r>
              <a:endParaRPr lang="en-US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1E324A-E52B-4CE1-8CA3-BD522190A743}"/>
              </a:ext>
            </a:extLst>
          </p:cNvPr>
          <p:cNvGrpSpPr/>
          <p:nvPr/>
        </p:nvGrpSpPr>
        <p:grpSpPr>
          <a:xfrm>
            <a:off x="2186329" y="4642487"/>
            <a:ext cx="5205814" cy="523220"/>
            <a:chOff x="2186329" y="4020739"/>
            <a:chExt cx="5205814" cy="523220"/>
          </a:xfrm>
        </p:grpSpPr>
        <p:sp>
          <p:nvSpPr>
            <p:cNvPr id="17" name="Pentagon 7">
              <a:extLst>
                <a:ext uri="{FF2B5EF4-FFF2-40B4-BE49-F238E27FC236}">
                  <a16:creationId xmlns:a16="http://schemas.microsoft.com/office/drawing/2014/main" id="{2BD1458E-A19B-46C3-BF2A-90998F10D6FB}"/>
                </a:ext>
              </a:extLst>
            </p:cNvPr>
            <p:cNvSpPr/>
            <p:nvPr/>
          </p:nvSpPr>
          <p:spPr>
            <a:xfrm>
              <a:off x="2186329" y="4122329"/>
              <a:ext cx="457200" cy="320040"/>
            </a:xfrm>
            <a:prstGeom prst="homePlate">
              <a:avLst/>
            </a:prstGeom>
            <a:solidFill>
              <a:srgbClr val="F8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b="1" kern="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532256-F3C6-41C1-8FB1-B6723B1C3371}"/>
                </a:ext>
              </a:extLst>
            </p:cNvPr>
            <p:cNvSpPr txBox="1"/>
            <p:nvPr/>
          </p:nvSpPr>
          <p:spPr>
            <a:xfrm>
              <a:off x="2999655" y="4020739"/>
              <a:ext cx="439248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pt-BR" sz="280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Diferenciais </a:t>
              </a:r>
              <a:r>
                <a:rPr lang="pt-BR" sz="28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Oracle</a:t>
              </a:r>
              <a:endParaRPr lang="en-US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AC77DC-68A1-4183-A439-41BD0E7AEC13}"/>
              </a:ext>
            </a:extLst>
          </p:cNvPr>
          <p:cNvGrpSpPr/>
          <p:nvPr/>
        </p:nvGrpSpPr>
        <p:grpSpPr>
          <a:xfrm>
            <a:off x="2186329" y="5529581"/>
            <a:ext cx="8291171" cy="523220"/>
            <a:chOff x="2186329" y="4643756"/>
            <a:chExt cx="8291171" cy="523220"/>
          </a:xfrm>
        </p:grpSpPr>
        <p:sp>
          <p:nvSpPr>
            <p:cNvPr id="22" name="Pentagon 14">
              <a:extLst>
                <a:ext uri="{FF2B5EF4-FFF2-40B4-BE49-F238E27FC236}">
                  <a16:creationId xmlns:a16="http://schemas.microsoft.com/office/drawing/2014/main" id="{C9FFC040-B160-4D4E-A518-150AA2EC590A}"/>
                </a:ext>
              </a:extLst>
            </p:cNvPr>
            <p:cNvSpPr/>
            <p:nvPr/>
          </p:nvSpPr>
          <p:spPr>
            <a:xfrm>
              <a:off x="2186329" y="4745346"/>
              <a:ext cx="457200" cy="320040"/>
            </a:xfrm>
            <a:prstGeom prst="homePlate">
              <a:avLst/>
            </a:prstGeom>
            <a:solidFill>
              <a:srgbClr val="F8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pt-BR" b="1" kern="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5</a:t>
              </a:r>
              <a:endParaRPr lang="en-US" b="1" kern="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C3CA89-FFB6-4C93-B65A-68317D99DCEF}"/>
                </a:ext>
              </a:extLst>
            </p:cNvPr>
            <p:cNvSpPr txBox="1"/>
            <p:nvPr/>
          </p:nvSpPr>
          <p:spPr>
            <a:xfrm>
              <a:off x="2999655" y="4643756"/>
              <a:ext cx="747784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Demonstração Autonomous DataWarehouse</a:t>
              </a:r>
              <a:endParaRPr lang="en-US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3EBCF1-D245-4DCA-8317-718BE19CBCB3}"/>
              </a:ext>
            </a:extLst>
          </p:cNvPr>
          <p:cNvGrpSpPr/>
          <p:nvPr/>
        </p:nvGrpSpPr>
        <p:grpSpPr>
          <a:xfrm>
            <a:off x="885142" y="7097333"/>
            <a:ext cx="3708000" cy="584200"/>
            <a:chOff x="960691" y="4447544"/>
            <a:chExt cx="3708000" cy="5842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BD57B8E-AE21-4092-9DA8-45DBC87ED350}"/>
                </a:ext>
              </a:extLst>
            </p:cNvPr>
            <p:cNvSpPr/>
            <p:nvPr/>
          </p:nvSpPr>
          <p:spPr>
            <a:xfrm>
              <a:off x="960691" y="4447544"/>
              <a:ext cx="3708000" cy="584200"/>
            </a:xfrm>
            <a:prstGeom prst="rect">
              <a:avLst/>
            </a:prstGeom>
            <a:solidFill>
              <a:srgbClr val="F8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7B8D0-4E06-45DC-BAAD-6FAA13BCC83A}"/>
                </a:ext>
              </a:extLst>
            </p:cNvPr>
            <p:cNvSpPr txBox="1"/>
            <p:nvPr/>
          </p:nvSpPr>
          <p:spPr>
            <a:xfrm>
              <a:off x="1258015" y="4539589"/>
              <a:ext cx="2702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 Tab" panose="020B0503020204020204" pitchFamily="34" charset="0"/>
                  <a:cs typeface="Oracle Sans Tab" panose="020B0503020204020204" pitchFamily="34" charset="0"/>
                </a:rPr>
                <a:t>Agenda de exemplo!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72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59D4-E9F1-4609-95D7-B670F9797158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Seu Conteúdo / Su Contenido</a:t>
            </a:r>
          </a:p>
        </p:txBody>
      </p:sp>
    </p:spTree>
    <p:extLst>
      <p:ext uri="{BB962C8B-B14F-4D97-AF65-F5344CB8AC3E}">
        <p14:creationId xmlns:p14="http://schemas.microsoft.com/office/powerpoint/2010/main" val="286693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59D4-E9F1-4609-95D7-B670F9797158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Seu Conteúdo / Su Contenido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6C9057-B2AB-4840-AA9B-276D9D8599D1}"/>
              </a:ext>
            </a:extLst>
          </p:cNvPr>
          <p:cNvSpPr/>
          <p:nvPr/>
        </p:nvSpPr>
        <p:spPr>
          <a:xfrm>
            <a:off x="2341432" y="2614248"/>
            <a:ext cx="6685141" cy="3250173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3DF62F-09D8-4DBE-A11B-7894B3CAFDF6}"/>
              </a:ext>
            </a:extLst>
          </p:cNvPr>
          <p:cNvSpPr/>
          <p:nvPr/>
        </p:nvSpPr>
        <p:spPr>
          <a:xfrm>
            <a:off x="1930752" y="1957174"/>
            <a:ext cx="8014112" cy="4317919"/>
          </a:xfrm>
          <a:prstGeom prst="rect">
            <a:avLst/>
          </a:prstGeom>
          <a:noFill/>
          <a:ln w="1905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ORACLE CLOUD INFRASTRUCTURE (REGIÃO)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030EAC-BFE0-49CA-865E-F27BC9569B3E}"/>
              </a:ext>
            </a:extLst>
          </p:cNvPr>
          <p:cNvSpPr/>
          <p:nvPr/>
        </p:nvSpPr>
        <p:spPr>
          <a:xfrm>
            <a:off x="2587840" y="2344377"/>
            <a:ext cx="2053397" cy="3707778"/>
          </a:xfrm>
          <a:prstGeom prst="rect">
            <a:avLst/>
          </a:prstGeom>
          <a:noFill/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Domínio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de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Disponibilidade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1 (AD1)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E06F5F-9FE3-4BEE-9F3D-C306339C742A}"/>
              </a:ext>
            </a:extLst>
          </p:cNvPr>
          <p:cNvSpPr/>
          <p:nvPr/>
        </p:nvSpPr>
        <p:spPr>
          <a:xfrm>
            <a:off x="4840705" y="2344377"/>
            <a:ext cx="2557946" cy="3707778"/>
          </a:xfrm>
          <a:prstGeom prst="rect">
            <a:avLst/>
          </a:prstGeom>
          <a:noFill/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Domínio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de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Disponibilidade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2 (AD2)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B22869-EA0A-4EEC-AE51-3CB886F621BD}"/>
              </a:ext>
            </a:extLst>
          </p:cNvPr>
          <p:cNvSpPr/>
          <p:nvPr/>
        </p:nvSpPr>
        <p:spPr>
          <a:xfrm>
            <a:off x="7598122" y="2344377"/>
            <a:ext cx="610154" cy="3707778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AD3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BB53FD-826B-43BE-AFF0-417F5CF85C81}"/>
              </a:ext>
            </a:extLst>
          </p:cNvPr>
          <p:cNvSpPr/>
          <p:nvPr/>
        </p:nvSpPr>
        <p:spPr>
          <a:xfrm>
            <a:off x="2764381" y="3317520"/>
            <a:ext cx="1689652" cy="1396283"/>
          </a:xfrm>
          <a:prstGeom prst="rect">
            <a:avLst/>
          </a:prstGeom>
          <a:noFill/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Subrede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A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CBF630-E917-443B-8819-6B146850F197}"/>
              </a:ext>
            </a:extLst>
          </p:cNvPr>
          <p:cNvSpPr txBox="1"/>
          <p:nvPr/>
        </p:nvSpPr>
        <p:spPr>
          <a:xfrm>
            <a:off x="3577521" y="3376659"/>
            <a:ext cx="805942" cy="3194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9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Webserver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3F8F8E-120D-4A8C-862F-C0145D7908CD}"/>
              </a:ext>
            </a:extLst>
          </p:cNvPr>
          <p:cNvSpPr/>
          <p:nvPr/>
        </p:nvSpPr>
        <p:spPr>
          <a:xfrm>
            <a:off x="8677132" y="5911065"/>
            <a:ext cx="84182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Virtual Cloud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Network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9319818-D4F9-44EA-8CDD-79C094206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7686" y="5434930"/>
            <a:ext cx="496952" cy="49695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229E223-F98B-4C90-8557-B797AA514D82}"/>
              </a:ext>
            </a:extLst>
          </p:cNvPr>
          <p:cNvSpPr/>
          <p:nvPr/>
        </p:nvSpPr>
        <p:spPr>
          <a:xfrm>
            <a:off x="3304784" y="4186264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Virtual Machine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1961322-5683-4688-A6C4-017D5789CC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1232" y="3717529"/>
            <a:ext cx="496952" cy="49695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07FA589-990D-4E89-95D6-3E5C265CF64D}"/>
              </a:ext>
            </a:extLst>
          </p:cNvPr>
          <p:cNvSpPr/>
          <p:nvPr/>
        </p:nvSpPr>
        <p:spPr>
          <a:xfrm>
            <a:off x="1987450" y="4192386"/>
            <a:ext cx="705553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Internet Gateway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E447D98A-678F-4BE4-8C4D-CD8AC5DE41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79159" y="3701315"/>
            <a:ext cx="496952" cy="49695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BD1E820-8A77-48A0-8C25-8F09E03A5F65}"/>
              </a:ext>
            </a:extLst>
          </p:cNvPr>
          <p:cNvSpPr/>
          <p:nvPr/>
        </p:nvSpPr>
        <p:spPr>
          <a:xfrm>
            <a:off x="8308104" y="3193725"/>
            <a:ext cx="595644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Security Lists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29B23DDC-0AAC-4900-88A2-3F28B8509A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7619" y="2729308"/>
            <a:ext cx="496952" cy="49695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F1B46FE-D810-47E2-804A-915A41E2F978}"/>
              </a:ext>
            </a:extLst>
          </p:cNvPr>
          <p:cNvSpPr/>
          <p:nvPr/>
        </p:nvSpPr>
        <p:spPr>
          <a:xfrm>
            <a:off x="8163381" y="4013151"/>
            <a:ext cx="86319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Route Table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F0F8057-5CC5-4111-9AE1-197A72E51C2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7619" y="3550198"/>
            <a:ext cx="496952" cy="49695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70B41B-CCBE-494D-8695-594DDC30F7BF}"/>
              </a:ext>
            </a:extLst>
          </p:cNvPr>
          <p:cNvCxnSpPr>
            <a:cxnSpLocks/>
          </p:cNvCxnSpPr>
          <p:nvPr/>
        </p:nvCxnSpPr>
        <p:spPr>
          <a:xfrm>
            <a:off x="1238799" y="4015662"/>
            <a:ext cx="2093155" cy="0"/>
          </a:xfrm>
          <a:prstGeom prst="line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CD59B6C7-EB7A-43F7-A14F-09F86B1354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0122" y="3713640"/>
            <a:ext cx="496952" cy="49695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6194D22-A6FA-432D-8C52-C7A055FFD95E}"/>
              </a:ext>
            </a:extLst>
          </p:cNvPr>
          <p:cNvSpPr/>
          <p:nvPr/>
        </p:nvSpPr>
        <p:spPr>
          <a:xfrm>
            <a:off x="554496" y="4122623"/>
            <a:ext cx="853719" cy="47269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200" b="1" dirty="0" err="1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Clientes</a:t>
            </a:r>
            <a:r>
              <a:rPr lang="en-US" sz="12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 </a:t>
            </a:r>
            <a:r>
              <a:rPr lang="en-US" sz="1200" b="1" dirty="0" err="1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na</a:t>
            </a:r>
            <a:r>
              <a:rPr lang="en-US" sz="12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 web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C0BBC4-561F-47C2-9772-AC4211B3644F}"/>
              </a:ext>
            </a:extLst>
          </p:cNvPr>
          <p:cNvSpPr/>
          <p:nvPr/>
        </p:nvSpPr>
        <p:spPr>
          <a:xfrm>
            <a:off x="9083013" y="5012504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Object Storage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8ADAD625-3F0B-4042-8611-B7D3556921F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53002" y="4538925"/>
            <a:ext cx="496952" cy="496952"/>
          </a:xfrm>
          <a:prstGeom prst="rect">
            <a:avLst/>
          </a:prstGeom>
        </p:spPr>
      </p:pic>
      <p:cxnSp>
        <p:nvCxnSpPr>
          <p:cNvPr id="50" name="Elbow Connector 28">
            <a:extLst>
              <a:ext uri="{FF2B5EF4-FFF2-40B4-BE49-F238E27FC236}">
                <a16:creationId xmlns:a16="http://schemas.microsoft.com/office/drawing/2014/main" id="{9AEC103A-0A34-430E-814D-B2C7F970693F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880303" y="4002899"/>
            <a:ext cx="5372699" cy="784502"/>
          </a:xfrm>
          <a:prstGeom prst="bentConnector3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A4B7D5-1ABE-40FB-847E-A188E0324F41}"/>
              </a:ext>
            </a:extLst>
          </p:cNvPr>
          <p:cNvSpPr txBox="1"/>
          <p:nvPr/>
        </p:nvSpPr>
        <p:spPr>
          <a:xfrm>
            <a:off x="10121405" y="4607008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Upload de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arquivos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do website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1722E60-B411-4C6C-98FE-4347DB89FD14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9749954" y="4787401"/>
            <a:ext cx="364899" cy="0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3555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18406BC0-4809-459D-B9DF-1930E2F1A59F}"/>
              </a:ext>
            </a:extLst>
          </p:cNvPr>
          <p:cNvSpPr txBox="1">
            <a:spLocks/>
          </p:cNvSpPr>
          <p:nvPr/>
        </p:nvSpPr>
        <p:spPr>
          <a:xfrm>
            <a:off x="1858119" y="1620889"/>
            <a:ext cx="6746585" cy="184665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000" b="0" kern="1200" dirty="0">
                <a:solidFill>
                  <a:schemeClr val="tx1"/>
                </a:solidFill>
                <a:latin typeface="+mj-lt"/>
                <a:ea typeface="+mj-ea"/>
                <a:cs typeface="Oracle Sans Tab" panose="020B0503020204020204" pitchFamily="34" charset="0"/>
              </a:defRPr>
            </a:lvl1pPr>
          </a:lstStyle>
          <a:p>
            <a:r>
              <a:rPr lang="en-US" sz="4000" b="1" kern="0" spc="30" dirty="0">
                <a:solidFill>
                  <a:schemeClr val="bg1"/>
                </a:solidFill>
                <a:latin typeface="Oracle Sans Tab" panose="020B0503020204020204" pitchFamily="34" charset="0"/>
              </a:rPr>
              <a:t>“Click to type reference quote surrounded by quotation marks.”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F41EDE6-8834-4A20-9FBF-E635CDFFAB80}"/>
              </a:ext>
            </a:extLst>
          </p:cNvPr>
          <p:cNvSpPr txBox="1">
            <a:spLocks/>
          </p:cNvSpPr>
          <p:nvPr/>
        </p:nvSpPr>
        <p:spPr>
          <a:xfrm>
            <a:off x="1742004" y="4036350"/>
            <a:ext cx="5716071" cy="4707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spc="2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Name of person quoted</a:t>
            </a:r>
          </a:p>
        </p:txBody>
      </p:sp>
      <p:sp>
        <p:nvSpPr>
          <p:cNvPr id="5" name="Text Field 2">
            <a:extLst>
              <a:ext uri="{FF2B5EF4-FFF2-40B4-BE49-F238E27FC236}">
                <a16:creationId xmlns:a16="http://schemas.microsoft.com/office/drawing/2014/main" id="{95B73876-708C-49A4-9DFC-8EF4E26BDD71}"/>
              </a:ext>
            </a:extLst>
          </p:cNvPr>
          <p:cNvSpPr txBox="1">
            <a:spLocks/>
          </p:cNvSpPr>
          <p:nvPr/>
        </p:nvSpPr>
        <p:spPr>
          <a:xfrm>
            <a:off x="1742004" y="4507089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pc="2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Additional information if needed</a:t>
            </a:r>
          </a:p>
        </p:txBody>
      </p:sp>
      <p:pic>
        <p:nvPicPr>
          <p:cNvPr id="7" name="Picture 6" descr="A picture containing comb&#10;&#10;Description automatically generated">
            <a:extLst>
              <a:ext uri="{FF2B5EF4-FFF2-40B4-BE49-F238E27FC236}">
                <a16:creationId xmlns:a16="http://schemas.microsoft.com/office/drawing/2014/main" id="{351B48A9-F4C9-4D4D-97B8-C0DB86907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17253" r="12361"/>
          <a:stretch/>
        </p:blipFill>
        <p:spPr>
          <a:xfrm rot="5400000">
            <a:off x="7358404" y="4538496"/>
            <a:ext cx="1864681" cy="1760589"/>
          </a:xfrm>
          <a:prstGeom prst="rect">
            <a:avLst/>
          </a:prstGeom>
        </p:spPr>
      </p:pic>
      <p:pic>
        <p:nvPicPr>
          <p:cNvPr id="8" name="Picture 7" descr="A picture containing comb&#10;&#10;Description automatically generated">
            <a:extLst>
              <a:ext uri="{FF2B5EF4-FFF2-40B4-BE49-F238E27FC236}">
                <a16:creationId xmlns:a16="http://schemas.microsoft.com/office/drawing/2014/main" id="{7924AB69-1DC9-4DEC-9CA8-925ABC368E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17253" r="12361"/>
          <a:stretch/>
        </p:blipFill>
        <p:spPr>
          <a:xfrm rot="16200000">
            <a:off x="638213" y="514692"/>
            <a:ext cx="1864681" cy="17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-10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874673" y="1000742"/>
            <a:ext cx="2154277" cy="584200"/>
          </a:xfrm>
          <a:prstGeom prst="rect">
            <a:avLst/>
          </a:prstGeom>
          <a:solidFill>
            <a:srgbClr val="F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5522" y="938621"/>
            <a:ext cx="2270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Estratégia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de Dados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591027" y="616620"/>
            <a:ext cx="1420048" cy="758084"/>
            <a:chOff x="830138" y="831476"/>
            <a:chExt cx="1268144" cy="676991"/>
          </a:xfrm>
          <a:solidFill>
            <a:srgbClr val="FF7700">
              <a:lumMod val="75000"/>
            </a:srgbClr>
          </a:solidFill>
        </p:grpSpPr>
        <p:sp>
          <p:nvSpPr>
            <p:cNvPr id="6" name="Freeform 4"/>
            <p:cNvSpPr>
              <a:spLocks noChangeAspect="1" noChangeArrowheads="1"/>
            </p:cNvSpPr>
            <p:nvPr/>
          </p:nvSpPr>
          <p:spPr bwMode="auto">
            <a:xfrm>
              <a:off x="1179250" y="993809"/>
              <a:ext cx="919032" cy="514658"/>
            </a:xfrm>
            <a:custGeom>
              <a:avLst/>
              <a:gdLst>
                <a:gd name="T0" fmla="*/ 1216 w 2977"/>
                <a:gd name="T1" fmla="*/ 139 h 1668"/>
                <a:gd name="T2" fmla="*/ 1598 w 2977"/>
                <a:gd name="T3" fmla="*/ 336 h 1668"/>
                <a:gd name="T4" fmla="*/ 1633 w 2977"/>
                <a:gd name="T5" fmla="*/ 394 h 1668"/>
                <a:gd name="T6" fmla="*/ 1702 w 2977"/>
                <a:gd name="T7" fmla="*/ 417 h 1668"/>
                <a:gd name="T8" fmla="*/ 1749 w 2977"/>
                <a:gd name="T9" fmla="*/ 394 h 1668"/>
                <a:gd name="T10" fmla="*/ 1841 w 2977"/>
                <a:gd name="T11" fmla="*/ 371 h 1668"/>
                <a:gd name="T12" fmla="*/ 2258 w 2977"/>
                <a:gd name="T13" fmla="*/ 649 h 1668"/>
                <a:gd name="T14" fmla="*/ 2281 w 2977"/>
                <a:gd name="T15" fmla="*/ 706 h 1668"/>
                <a:gd name="T16" fmla="*/ 2351 w 2977"/>
                <a:gd name="T17" fmla="*/ 753 h 1668"/>
                <a:gd name="T18" fmla="*/ 2409 w 2977"/>
                <a:gd name="T19" fmla="*/ 741 h 1668"/>
                <a:gd name="T20" fmla="*/ 2466 w 2977"/>
                <a:gd name="T21" fmla="*/ 741 h 1668"/>
                <a:gd name="T22" fmla="*/ 2837 w 2977"/>
                <a:gd name="T23" fmla="*/ 1100 h 1668"/>
                <a:gd name="T24" fmla="*/ 2443 w 2977"/>
                <a:gd name="T25" fmla="*/ 1528 h 1668"/>
                <a:gd name="T26" fmla="*/ 625 w 2977"/>
                <a:gd name="T27" fmla="*/ 1528 h 1668"/>
                <a:gd name="T28" fmla="*/ 151 w 2977"/>
                <a:gd name="T29" fmla="*/ 1077 h 1668"/>
                <a:gd name="T30" fmla="*/ 614 w 2977"/>
                <a:gd name="T31" fmla="*/ 602 h 1668"/>
                <a:gd name="T32" fmla="*/ 625 w 2977"/>
                <a:gd name="T33" fmla="*/ 602 h 1668"/>
                <a:gd name="T34" fmla="*/ 695 w 2977"/>
                <a:gd name="T35" fmla="*/ 602 h 1668"/>
                <a:gd name="T36" fmla="*/ 753 w 2977"/>
                <a:gd name="T37" fmla="*/ 556 h 1668"/>
                <a:gd name="T38" fmla="*/ 764 w 2977"/>
                <a:gd name="T39" fmla="*/ 498 h 1668"/>
                <a:gd name="T40" fmla="*/ 1216 w 2977"/>
                <a:gd name="T41" fmla="*/ 139 h 1668"/>
                <a:gd name="T42" fmla="*/ 1216 w 2977"/>
                <a:gd name="T43" fmla="*/ 0 h 1668"/>
                <a:gd name="T44" fmla="*/ 625 w 2977"/>
                <a:gd name="T45" fmla="*/ 463 h 1668"/>
                <a:gd name="T46" fmla="*/ 614 w 2977"/>
                <a:gd name="T47" fmla="*/ 463 h 1668"/>
                <a:gd name="T48" fmla="*/ 12 w 2977"/>
                <a:gd name="T49" fmla="*/ 1054 h 1668"/>
                <a:gd name="T50" fmla="*/ 625 w 2977"/>
                <a:gd name="T51" fmla="*/ 1667 h 1668"/>
                <a:gd name="T52" fmla="*/ 2431 w 2977"/>
                <a:gd name="T53" fmla="*/ 1667 h 1668"/>
                <a:gd name="T54" fmla="*/ 2976 w 2977"/>
                <a:gd name="T55" fmla="*/ 1123 h 1668"/>
                <a:gd name="T56" fmla="*/ 2443 w 2977"/>
                <a:gd name="T57" fmla="*/ 602 h 1668"/>
                <a:gd name="T58" fmla="*/ 2397 w 2977"/>
                <a:gd name="T59" fmla="*/ 602 h 1668"/>
                <a:gd name="T60" fmla="*/ 1888 w 2977"/>
                <a:gd name="T61" fmla="*/ 232 h 1668"/>
                <a:gd name="T62" fmla="*/ 1714 w 2977"/>
                <a:gd name="T63" fmla="*/ 267 h 1668"/>
                <a:gd name="T64" fmla="*/ 1216 w 2977"/>
                <a:gd name="T65" fmla="*/ 0 h 1668"/>
                <a:gd name="T66" fmla="*/ 1216 w 2977"/>
                <a:gd name="T67" fmla="*/ 139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77" h="1668">
                  <a:moveTo>
                    <a:pt x="1216" y="139"/>
                  </a:moveTo>
                  <a:cubicBezTo>
                    <a:pt x="1366" y="139"/>
                    <a:pt x="1505" y="209"/>
                    <a:pt x="1598" y="336"/>
                  </a:cubicBezTo>
                  <a:cubicBezTo>
                    <a:pt x="1633" y="394"/>
                    <a:pt x="1633" y="394"/>
                    <a:pt x="1633" y="394"/>
                  </a:cubicBezTo>
                  <a:cubicBezTo>
                    <a:pt x="1644" y="417"/>
                    <a:pt x="1679" y="417"/>
                    <a:pt x="1702" y="417"/>
                  </a:cubicBezTo>
                  <a:cubicBezTo>
                    <a:pt x="1749" y="394"/>
                    <a:pt x="1749" y="394"/>
                    <a:pt x="1749" y="394"/>
                  </a:cubicBezTo>
                  <a:cubicBezTo>
                    <a:pt x="1783" y="382"/>
                    <a:pt x="1806" y="382"/>
                    <a:pt x="1841" y="371"/>
                  </a:cubicBezTo>
                  <a:cubicBezTo>
                    <a:pt x="2027" y="348"/>
                    <a:pt x="2212" y="463"/>
                    <a:pt x="2258" y="649"/>
                  </a:cubicBezTo>
                  <a:cubicBezTo>
                    <a:pt x="2281" y="706"/>
                    <a:pt x="2281" y="706"/>
                    <a:pt x="2281" y="706"/>
                  </a:cubicBezTo>
                  <a:cubicBezTo>
                    <a:pt x="2293" y="730"/>
                    <a:pt x="2316" y="753"/>
                    <a:pt x="2351" y="753"/>
                  </a:cubicBezTo>
                  <a:cubicBezTo>
                    <a:pt x="2409" y="741"/>
                    <a:pt x="2409" y="741"/>
                    <a:pt x="2409" y="741"/>
                  </a:cubicBezTo>
                  <a:cubicBezTo>
                    <a:pt x="2431" y="741"/>
                    <a:pt x="2455" y="741"/>
                    <a:pt x="2466" y="741"/>
                  </a:cubicBezTo>
                  <a:cubicBezTo>
                    <a:pt x="2663" y="765"/>
                    <a:pt x="2825" y="915"/>
                    <a:pt x="2837" y="1100"/>
                  </a:cubicBezTo>
                  <a:cubicBezTo>
                    <a:pt x="2848" y="1332"/>
                    <a:pt x="2675" y="1528"/>
                    <a:pt x="2443" y="1528"/>
                  </a:cubicBezTo>
                  <a:cubicBezTo>
                    <a:pt x="625" y="1528"/>
                    <a:pt x="625" y="1528"/>
                    <a:pt x="625" y="1528"/>
                  </a:cubicBezTo>
                  <a:cubicBezTo>
                    <a:pt x="371" y="1528"/>
                    <a:pt x="162" y="1332"/>
                    <a:pt x="151" y="1077"/>
                  </a:cubicBezTo>
                  <a:cubicBezTo>
                    <a:pt x="139" y="822"/>
                    <a:pt x="359" y="602"/>
                    <a:pt x="614" y="602"/>
                  </a:cubicBezTo>
                  <a:lnTo>
                    <a:pt x="625" y="602"/>
                  </a:lnTo>
                  <a:cubicBezTo>
                    <a:pt x="695" y="602"/>
                    <a:pt x="695" y="602"/>
                    <a:pt x="695" y="602"/>
                  </a:cubicBezTo>
                  <a:cubicBezTo>
                    <a:pt x="718" y="602"/>
                    <a:pt x="741" y="591"/>
                    <a:pt x="753" y="556"/>
                  </a:cubicBezTo>
                  <a:cubicBezTo>
                    <a:pt x="764" y="498"/>
                    <a:pt x="764" y="498"/>
                    <a:pt x="764" y="498"/>
                  </a:cubicBezTo>
                  <a:cubicBezTo>
                    <a:pt x="811" y="290"/>
                    <a:pt x="996" y="139"/>
                    <a:pt x="1216" y="139"/>
                  </a:cubicBezTo>
                  <a:lnTo>
                    <a:pt x="1216" y="0"/>
                  </a:lnTo>
                  <a:cubicBezTo>
                    <a:pt x="927" y="0"/>
                    <a:pt x="695" y="197"/>
                    <a:pt x="625" y="463"/>
                  </a:cubicBezTo>
                  <a:lnTo>
                    <a:pt x="614" y="463"/>
                  </a:lnTo>
                  <a:cubicBezTo>
                    <a:pt x="290" y="463"/>
                    <a:pt x="23" y="730"/>
                    <a:pt x="12" y="1054"/>
                  </a:cubicBezTo>
                  <a:cubicBezTo>
                    <a:pt x="0" y="1390"/>
                    <a:pt x="290" y="1667"/>
                    <a:pt x="625" y="1667"/>
                  </a:cubicBezTo>
                  <a:cubicBezTo>
                    <a:pt x="2431" y="1667"/>
                    <a:pt x="2431" y="1667"/>
                    <a:pt x="2431" y="1667"/>
                  </a:cubicBezTo>
                  <a:cubicBezTo>
                    <a:pt x="2733" y="1667"/>
                    <a:pt x="2976" y="1424"/>
                    <a:pt x="2976" y="1123"/>
                  </a:cubicBezTo>
                  <a:cubicBezTo>
                    <a:pt x="2976" y="834"/>
                    <a:pt x="2733" y="602"/>
                    <a:pt x="2443" y="602"/>
                  </a:cubicBezTo>
                  <a:cubicBezTo>
                    <a:pt x="2431" y="602"/>
                    <a:pt x="2409" y="602"/>
                    <a:pt x="2397" y="602"/>
                  </a:cubicBezTo>
                  <a:cubicBezTo>
                    <a:pt x="2327" y="394"/>
                    <a:pt x="2131" y="232"/>
                    <a:pt x="1888" y="232"/>
                  </a:cubicBezTo>
                  <a:cubicBezTo>
                    <a:pt x="1829" y="232"/>
                    <a:pt x="1772" y="243"/>
                    <a:pt x="1714" y="267"/>
                  </a:cubicBezTo>
                  <a:cubicBezTo>
                    <a:pt x="1598" y="104"/>
                    <a:pt x="1425" y="0"/>
                    <a:pt x="1216" y="0"/>
                  </a:cubicBezTo>
                  <a:lnTo>
                    <a:pt x="1216" y="139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7" name="Freeform 6"/>
            <p:cNvSpPr>
              <a:spLocks noChangeAspect="1" noChangeArrowheads="1"/>
            </p:cNvSpPr>
            <p:nvPr/>
          </p:nvSpPr>
          <p:spPr bwMode="auto">
            <a:xfrm>
              <a:off x="830138" y="831476"/>
              <a:ext cx="914400" cy="514350"/>
            </a:xfrm>
            <a:custGeom>
              <a:avLst/>
              <a:gdLst>
                <a:gd name="T0" fmla="*/ 2430 w 2964"/>
                <a:gd name="T1" fmla="*/ 602 h 1668"/>
                <a:gd name="T2" fmla="*/ 2384 w 2964"/>
                <a:gd name="T3" fmla="*/ 614 h 1668"/>
                <a:gd name="T4" fmla="*/ 1876 w 2964"/>
                <a:gd name="T5" fmla="*/ 232 h 1668"/>
                <a:gd name="T6" fmla="*/ 1702 w 2964"/>
                <a:gd name="T7" fmla="*/ 267 h 1668"/>
                <a:gd name="T8" fmla="*/ 1204 w 2964"/>
                <a:gd name="T9" fmla="*/ 0 h 1668"/>
                <a:gd name="T10" fmla="*/ 613 w 2964"/>
                <a:gd name="T11" fmla="*/ 463 h 1668"/>
                <a:gd name="T12" fmla="*/ 602 w 2964"/>
                <a:gd name="T13" fmla="*/ 463 h 1668"/>
                <a:gd name="T14" fmla="*/ 0 w 2964"/>
                <a:gd name="T15" fmla="*/ 1065 h 1668"/>
                <a:gd name="T16" fmla="*/ 602 w 2964"/>
                <a:gd name="T17" fmla="*/ 1667 h 1668"/>
                <a:gd name="T18" fmla="*/ 2430 w 2964"/>
                <a:gd name="T19" fmla="*/ 1667 h 1668"/>
                <a:gd name="T20" fmla="*/ 2963 w 2964"/>
                <a:gd name="T21" fmla="*/ 1135 h 1668"/>
                <a:gd name="T22" fmla="*/ 2430 w 2964"/>
                <a:gd name="T23" fmla="*/ 602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64" h="1668">
                  <a:moveTo>
                    <a:pt x="2430" y="602"/>
                  </a:moveTo>
                  <a:cubicBezTo>
                    <a:pt x="2418" y="602"/>
                    <a:pt x="2396" y="602"/>
                    <a:pt x="2384" y="614"/>
                  </a:cubicBezTo>
                  <a:cubicBezTo>
                    <a:pt x="2314" y="394"/>
                    <a:pt x="2119" y="232"/>
                    <a:pt x="1876" y="232"/>
                  </a:cubicBezTo>
                  <a:cubicBezTo>
                    <a:pt x="1817" y="232"/>
                    <a:pt x="1760" y="244"/>
                    <a:pt x="1702" y="267"/>
                  </a:cubicBezTo>
                  <a:cubicBezTo>
                    <a:pt x="1586" y="105"/>
                    <a:pt x="1413" y="0"/>
                    <a:pt x="1204" y="0"/>
                  </a:cubicBezTo>
                  <a:cubicBezTo>
                    <a:pt x="915" y="0"/>
                    <a:pt x="683" y="197"/>
                    <a:pt x="613" y="463"/>
                  </a:cubicBezTo>
                  <a:lnTo>
                    <a:pt x="602" y="463"/>
                  </a:lnTo>
                  <a:cubicBezTo>
                    <a:pt x="266" y="463"/>
                    <a:pt x="0" y="741"/>
                    <a:pt x="0" y="1065"/>
                  </a:cubicBezTo>
                  <a:cubicBezTo>
                    <a:pt x="0" y="1401"/>
                    <a:pt x="266" y="1667"/>
                    <a:pt x="602" y="1667"/>
                  </a:cubicBezTo>
                  <a:cubicBezTo>
                    <a:pt x="2430" y="1667"/>
                    <a:pt x="2430" y="1667"/>
                    <a:pt x="2430" y="1667"/>
                  </a:cubicBezTo>
                  <a:cubicBezTo>
                    <a:pt x="2720" y="1667"/>
                    <a:pt x="2963" y="1436"/>
                    <a:pt x="2963" y="1135"/>
                  </a:cubicBezTo>
                  <a:cubicBezTo>
                    <a:pt x="2963" y="846"/>
                    <a:pt x="2720" y="602"/>
                    <a:pt x="2430" y="602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</p:grpSp>
      <p:sp>
        <p:nvSpPr>
          <p:cNvPr id="8" name="TextBox 7"/>
          <p:cNvSpPr txBox="1">
            <a:spLocks/>
          </p:cNvSpPr>
          <p:nvPr/>
        </p:nvSpPr>
        <p:spPr>
          <a:xfrm rot="16200000">
            <a:off x="2048298" y="3379306"/>
            <a:ext cx="2073522" cy="603694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lIns="121824" tIns="121824" rIns="121824" bIns="121824" rtlCol="0">
            <a:noAutofit/>
          </a:bodyPr>
          <a:lstStyle/>
          <a:p>
            <a:pPr marL="0" marR="0" lvl="0" indent="0" algn="ctr" defTabSz="913897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99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Agilidade</a:t>
            </a:r>
            <a:endParaRPr kumimoji="0" lang="en-GB" sz="19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gray">
          <a:xfrm flipV="1">
            <a:off x="3363337" y="5967263"/>
            <a:ext cx="715117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 type="none" w="med" len="lg"/>
            <a:tailEnd type="triangle" w="lg" len="lg"/>
          </a:ln>
          <a:effectLst/>
        </p:spPr>
        <p:txBody>
          <a:bodyPr wrap="none" lIns="71962" tIns="53972" rIns="71962" bIns="53972" anchor="ctr"/>
          <a:lstStyle/>
          <a:p>
            <a:pPr marL="0" marR="0" lvl="0" indent="0" algn="l" defTabSz="9138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39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gray">
          <a:xfrm flipV="1">
            <a:off x="3371908" y="1633020"/>
            <a:ext cx="0" cy="432668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 type="none" w="med" len="med"/>
            <a:tailEnd type="triangle" w="lg" len="lg"/>
          </a:ln>
          <a:effectLst/>
        </p:spPr>
        <p:txBody>
          <a:bodyPr wrap="none" lIns="71962" tIns="53972" rIns="71962" bIns="53972" anchor="ctr"/>
          <a:lstStyle/>
          <a:p>
            <a:pPr marL="0" marR="0" lvl="0" indent="0" algn="l" defTabSz="9138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398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500843" y="3686625"/>
            <a:ext cx="5980162" cy="2166307"/>
            <a:chOff x="4142361" y="3524797"/>
            <a:chExt cx="5981720" cy="2166870"/>
          </a:xfrm>
        </p:grpSpPr>
        <p:sp>
          <p:nvSpPr>
            <p:cNvPr id="12" name="Freeform 11"/>
            <p:cNvSpPr/>
            <p:nvPr/>
          </p:nvSpPr>
          <p:spPr bwMode="gray">
            <a:xfrm>
              <a:off x="4142361" y="4159640"/>
              <a:ext cx="4056071" cy="1532027"/>
            </a:xfrm>
            <a:custGeom>
              <a:avLst/>
              <a:gdLst>
                <a:gd name="connsiteX0" fmla="*/ 0 w 1756834"/>
                <a:gd name="connsiteY0" fmla="*/ 862991 h 862991"/>
                <a:gd name="connsiteX1" fmla="*/ 706967 w 1756834"/>
                <a:gd name="connsiteY1" fmla="*/ 71357 h 862991"/>
                <a:gd name="connsiteX2" fmla="*/ 1756834 w 1756834"/>
                <a:gd name="connsiteY2" fmla="*/ 37491 h 862991"/>
                <a:gd name="connsiteX3" fmla="*/ 1756834 w 1756834"/>
                <a:gd name="connsiteY3" fmla="*/ 37491 h 862991"/>
                <a:gd name="connsiteX0" fmla="*/ 0 w 1756834"/>
                <a:gd name="connsiteY0" fmla="*/ 862991 h 862991"/>
                <a:gd name="connsiteX1" fmla="*/ 706967 w 1756834"/>
                <a:gd name="connsiteY1" fmla="*/ 71357 h 862991"/>
                <a:gd name="connsiteX2" fmla="*/ 1756834 w 1756834"/>
                <a:gd name="connsiteY2" fmla="*/ 37491 h 862991"/>
                <a:gd name="connsiteX3" fmla="*/ 1756834 w 1756834"/>
                <a:gd name="connsiteY3" fmla="*/ 37491 h 862991"/>
                <a:gd name="connsiteX0" fmla="*/ 0 w 1756834"/>
                <a:gd name="connsiteY0" fmla="*/ 890716 h 890716"/>
                <a:gd name="connsiteX1" fmla="*/ 706967 w 1756834"/>
                <a:gd name="connsiteY1" fmla="*/ 99082 h 890716"/>
                <a:gd name="connsiteX2" fmla="*/ 1756834 w 1756834"/>
                <a:gd name="connsiteY2" fmla="*/ 65216 h 890716"/>
                <a:gd name="connsiteX3" fmla="*/ 1756834 w 1756834"/>
                <a:gd name="connsiteY3" fmla="*/ 65216 h 890716"/>
                <a:gd name="connsiteX0" fmla="*/ 0 w 1756834"/>
                <a:gd name="connsiteY0" fmla="*/ 890716 h 890716"/>
                <a:gd name="connsiteX1" fmla="*/ 706967 w 1756834"/>
                <a:gd name="connsiteY1" fmla="*/ 99082 h 890716"/>
                <a:gd name="connsiteX2" fmla="*/ 1756834 w 1756834"/>
                <a:gd name="connsiteY2" fmla="*/ 65216 h 890716"/>
                <a:gd name="connsiteX3" fmla="*/ 1756834 w 1756834"/>
                <a:gd name="connsiteY3" fmla="*/ 65216 h 890716"/>
                <a:gd name="connsiteX0" fmla="*/ 0 w 1756834"/>
                <a:gd name="connsiteY0" fmla="*/ 890716 h 890716"/>
                <a:gd name="connsiteX1" fmla="*/ 706967 w 1756834"/>
                <a:gd name="connsiteY1" fmla="*/ 99082 h 890716"/>
                <a:gd name="connsiteX2" fmla="*/ 1756834 w 1756834"/>
                <a:gd name="connsiteY2" fmla="*/ 65216 h 890716"/>
                <a:gd name="connsiteX3" fmla="*/ 1756834 w 1756834"/>
                <a:gd name="connsiteY3" fmla="*/ 65216 h 890716"/>
                <a:gd name="connsiteX0" fmla="*/ 0 w 1756834"/>
                <a:gd name="connsiteY0" fmla="*/ 901891 h 901891"/>
                <a:gd name="connsiteX1" fmla="*/ 706967 w 1756834"/>
                <a:gd name="connsiteY1" fmla="*/ 110257 h 901891"/>
                <a:gd name="connsiteX2" fmla="*/ 1756834 w 1756834"/>
                <a:gd name="connsiteY2" fmla="*/ 76391 h 901891"/>
                <a:gd name="connsiteX3" fmla="*/ 1756834 w 1756834"/>
                <a:gd name="connsiteY3" fmla="*/ 76391 h 901891"/>
                <a:gd name="connsiteX0" fmla="*/ 0 w 1756834"/>
                <a:gd name="connsiteY0" fmla="*/ 901891 h 901891"/>
                <a:gd name="connsiteX1" fmla="*/ 706967 w 1756834"/>
                <a:gd name="connsiteY1" fmla="*/ 110257 h 901891"/>
                <a:gd name="connsiteX2" fmla="*/ 1756834 w 1756834"/>
                <a:gd name="connsiteY2" fmla="*/ 76391 h 901891"/>
                <a:gd name="connsiteX3" fmla="*/ 1756834 w 1756834"/>
                <a:gd name="connsiteY3" fmla="*/ 76391 h 901891"/>
                <a:gd name="connsiteX0" fmla="*/ 0 w 1756834"/>
                <a:gd name="connsiteY0" fmla="*/ 883286 h 883286"/>
                <a:gd name="connsiteX1" fmla="*/ 706967 w 1756834"/>
                <a:gd name="connsiteY1" fmla="*/ 91652 h 883286"/>
                <a:gd name="connsiteX2" fmla="*/ 1756834 w 1756834"/>
                <a:gd name="connsiteY2" fmla="*/ 57786 h 883286"/>
                <a:gd name="connsiteX3" fmla="*/ 1756834 w 1756834"/>
                <a:gd name="connsiteY3" fmla="*/ 57786 h 883286"/>
                <a:gd name="connsiteX0" fmla="*/ 0 w 1756834"/>
                <a:gd name="connsiteY0" fmla="*/ 883286 h 883286"/>
                <a:gd name="connsiteX1" fmla="*/ 706967 w 1756834"/>
                <a:gd name="connsiteY1" fmla="*/ 91652 h 883286"/>
                <a:gd name="connsiteX2" fmla="*/ 1756834 w 1756834"/>
                <a:gd name="connsiteY2" fmla="*/ 57786 h 883286"/>
                <a:gd name="connsiteX0" fmla="*/ 0 w 1579034"/>
                <a:gd name="connsiteY0" fmla="*/ 903424 h 903424"/>
                <a:gd name="connsiteX1" fmla="*/ 706967 w 1579034"/>
                <a:gd name="connsiteY1" fmla="*/ 111790 h 903424"/>
                <a:gd name="connsiteX2" fmla="*/ 1579034 w 1579034"/>
                <a:gd name="connsiteY2" fmla="*/ 5957 h 903424"/>
                <a:gd name="connsiteX0" fmla="*/ 0 w 1579034"/>
                <a:gd name="connsiteY0" fmla="*/ 909640 h 909640"/>
                <a:gd name="connsiteX1" fmla="*/ 715434 w 1579034"/>
                <a:gd name="connsiteY1" fmla="*/ 101073 h 909640"/>
                <a:gd name="connsiteX2" fmla="*/ 1579034 w 1579034"/>
                <a:gd name="connsiteY2" fmla="*/ 12173 h 909640"/>
                <a:gd name="connsiteX0" fmla="*/ 0 w 1579034"/>
                <a:gd name="connsiteY0" fmla="*/ 897602 h 897602"/>
                <a:gd name="connsiteX1" fmla="*/ 635001 w 1579034"/>
                <a:gd name="connsiteY1" fmla="*/ 139835 h 897602"/>
                <a:gd name="connsiteX2" fmla="*/ 1579034 w 1579034"/>
                <a:gd name="connsiteY2" fmla="*/ 135 h 897602"/>
                <a:gd name="connsiteX0" fmla="*/ 0 w 1579034"/>
                <a:gd name="connsiteY0" fmla="*/ 897602 h 897602"/>
                <a:gd name="connsiteX1" fmla="*/ 635001 w 1579034"/>
                <a:gd name="connsiteY1" fmla="*/ 139835 h 897602"/>
                <a:gd name="connsiteX2" fmla="*/ 1579034 w 1579034"/>
                <a:gd name="connsiteY2" fmla="*/ 135 h 897602"/>
                <a:gd name="connsiteX0" fmla="*/ 0 w 1579034"/>
                <a:gd name="connsiteY0" fmla="*/ 918203 h 918203"/>
                <a:gd name="connsiteX1" fmla="*/ 635001 w 1579034"/>
                <a:gd name="connsiteY1" fmla="*/ 160436 h 918203"/>
                <a:gd name="connsiteX2" fmla="*/ 1270000 w 1579034"/>
                <a:gd name="connsiteY2" fmla="*/ 8036 h 918203"/>
                <a:gd name="connsiteX3" fmla="*/ 1579034 w 1579034"/>
                <a:gd name="connsiteY3" fmla="*/ 20736 h 918203"/>
                <a:gd name="connsiteX0" fmla="*/ 0 w 1579034"/>
                <a:gd name="connsiteY0" fmla="*/ 910167 h 910167"/>
                <a:gd name="connsiteX1" fmla="*/ 635001 w 1579034"/>
                <a:gd name="connsiteY1" fmla="*/ 152400 h 910167"/>
                <a:gd name="connsiteX2" fmla="*/ 1270000 w 1579034"/>
                <a:gd name="connsiteY2" fmla="*/ 0 h 910167"/>
                <a:gd name="connsiteX3" fmla="*/ 1579034 w 1579034"/>
                <a:gd name="connsiteY3" fmla="*/ 12700 h 910167"/>
                <a:gd name="connsiteX0" fmla="*/ 0 w 1579034"/>
                <a:gd name="connsiteY0" fmla="*/ 911057 h 911057"/>
                <a:gd name="connsiteX1" fmla="*/ 635001 w 1579034"/>
                <a:gd name="connsiteY1" fmla="*/ 153290 h 911057"/>
                <a:gd name="connsiteX2" fmla="*/ 1270000 w 1579034"/>
                <a:gd name="connsiteY2" fmla="*/ 890 h 911057"/>
                <a:gd name="connsiteX3" fmla="*/ 1579034 w 1579034"/>
                <a:gd name="connsiteY3" fmla="*/ 13590 h 911057"/>
                <a:gd name="connsiteX0" fmla="*/ 0 w 1579034"/>
                <a:gd name="connsiteY0" fmla="*/ 911057 h 911057"/>
                <a:gd name="connsiteX1" fmla="*/ 635001 w 1579034"/>
                <a:gd name="connsiteY1" fmla="*/ 153290 h 911057"/>
                <a:gd name="connsiteX2" fmla="*/ 1270000 w 1579034"/>
                <a:gd name="connsiteY2" fmla="*/ 890 h 911057"/>
                <a:gd name="connsiteX3" fmla="*/ 1579034 w 1579034"/>
                <a:gd name="connsiteY3" fmla="*/ 13590 h 911057"/>
                <a:gd name="connsiteX0" fmla="*/ 0 w 1748367"/>
                <a:gd name="connsiteY0" fmla="*/ 912511 h 912511"/>
                <a:gd name="connsiteX1" fmla="*/ 635001 w 1748367"/>
                <a:gd name="connsiteY1" fmla="*/ 154744 h 912511"/>
                <a:gd name="connsiteX2" fmla="*/ 1270000 w 1748367"/>
                <a:gd name="connsiteY2" fmla="*/ 2344 h 912511"/>
                <a:gd name="connsiteX3" fmla="*/ 1748367 w 1748367"/>
                <a:gd name="connsiteY3" fmla="*/ 61611 h 912511"/>
                <a:gd name="connsiteX0" fmla="*/ 0 w 1748367"/>
                <a:gd name="connsiteY0" fmla="*/ 913815 h 913815"/>
                <a:gd name="connsiteX1" fmla="*/ 635001 w 1748367"/>
                <a:gd name="connsiteY1" fmla="*/ 156048 h 913815"/>
                <a:gd name="connsiteX2" fmla="*/ 1270000 w 1748367"/>
                <a:gd name="connsiteY2" fmla="*/ 3648 h 913815"/>
                <a:gd name="connsiteX3" fmla="*/ 1748367 w 1748367"/>
                <a:gd name="connsiteY3" fmla="*/ 62915 h 913815"/>
                <a:gd name="connsiteX0" fmla="*/ 0 w 1748367"/>
                <a:gd name="connsiteY0" fmla="*/ 850900 h 850900"/>
                <a:gd name="connsiteX1" fmla="*/ 635001 w 1748367"/>
                <a:gd name="connsiteY1" fmla="*/ 93133 h 850900"/>
                <a:gd name="connsiteX2" fmla="*/ 1748367 w 1748367"/>
                <a:gd name="connsiteY2" fmla="*/ 0 h 850900"/>
                <a:gd name="connsiteX0" fmla="*/ 0 w 1748367"/>
                <a:gd name="connsiteY0" fmla="*/ 913783 h 913783"/>
                <a:gd name="connsiteX1" fmla="*/ 635001 w 1748367"/>
                <a:gd name="connsiteY1" fmla="*/ 156016 h 913783"/>
                <a:gd name="connsiteX2" fmla="*/ 1748367 w 1748367"/>
                <a:gd name="connsiteY2" fmla="*/ 62883 h 913783"/>
                <a:gd name="connsiteX0" fmla="*/ 0 w 1748367"/>
                <a:gd name="connsiteY0" fmla="*/ 919131 h 919131"/>
                <a:gd name="connsiteX1" fmla="*/ 635001 w 1748367"/>
                <a:gd name="connsiteY1" fmla="*/ 161364 h 919131"/>
                <a:gd name="connsiteX2" fmla="*/ 1748367 w 1748367"/>
                <a:gd name="connsiteY2" fmla="*/ 68231 h 919131"/>
                <a:gd name="connsiteX0" fmla="*/ 0 w 1748367"/>
                <a:gd name="connsiteY0" fmla="*/ 908920 h 908920"/>
                <a:gd name="connsiteX1" fmla="*/ 635001 w 1748367"/>
                <a:gd name="connsiteY1" fmla="*/ 151153 h 908920"/>
                <a:gd name="connsiteX2" fmla="*/ 1748367 w 1748367"/>
                <a:gd name="connsiteY2" fmla="*/ 58020 h 908920"/>
                <a:gd name="connsiteX0" fmla="*/ 0 w 1873628"/>
                <a:gd name="connsiteY0" fmla="*/ 958720 h 958720"/>
                <a:gd name="connsiteX1" fmla="*/ 635001 w 1873628"/>
                <a:gd name="connsiteY1" fmla="*/ 200953 h 958720"/>
                <a:gd name="connsiteX2" fmla="*/ 1873628 w 1873628"/>
                <a:gd name="connsiteY2" fmla="*/ 45190 h 958720"/>
                <a:gd name="connsiteX0" fmla="*/ 0 w 1873628"/>
                <a:gd name="connsiteY0" fmla="*/ 942934 h 942934"/>
                <a:gd name="connsiteX1" fmla="*/ 635001 w 1873628"/>
                <a:gd name="connsiteY1" fmla="*/ 185167 h 942934"/>
                <a:gd name="connsiteX2" fmla="*/ 1873628 w 1873628"/>
                <a:gd name="connsiteY2" fmla="*/ 29404 h 942934"/>
                <a:gd name="connsiteX0" fmla="*/ 0 w 1898680"/>
                <a:gd name="connsiteY0" fmla="*/ 987265 h 987265"/>
                <a:gd name="connsiteX1" fmla="*/ 635001 w 1898680"/>
                <a:gd name="connsiteY1" fmla="*/ 229498 h 987265"/>
                <a:gd name="connsiteX2" fmla="*/ 1898680 w 1898680"/>
                <a:gd name="connsiteY2" fmla="*/ 23630 h 987265"/>
                <a:gd name="connsiteX0" fmla="*/ 0 w 1898680"/>
                <a:gd name="connsiteY0" fmla="*/ 984347 h 984347"/>
                <a:gd name="connsiteX1" fmla="*/ 635001 w 1898680"/>
                <a:gd name="connsiteY1" fmla="*/ 226580 h 984347"/>
                <a:gd name="connsiteX2" fmla="*/ 1898680 w 1898680"/>
                <a:gd name="connsiteY2" fmla="*/ 20712 h 984347"/>
                <a:gd name="connsiteX0" fmla="*/ 0 w 1898680"/>
                <a:gd name="connsiteY0" fmla="*/ 984347 h 984347"/>
                <a:gd name="connsiteX1" fmla="*/ 635001 w 1898680"/>
                <a:gd name="connsiteY1" fmla="*/ 226580 h 984347"/>
                <a:gd name="connsiteX2" fmla="*/ 1898680 w 1898680"/>
                <a:gd name="connsiteY2" fmla="*/ 20712 h 984347"/>
                <a:gd name="connsiteX0" fmla="*/ 0 w 2474878"/>
                <a:gd name="connsiteY0" fmla="*/ 984347 h 984347"/>
                <a:gd name="connsiteX1" fmla="*/ 635001 w 2474878"/>
                <a:gd name="connsiteY1" fmla="*/ 226580 h 984347"/>
                <a:gd name="connsiteX2" fmla="*/ 2474878 w 2474878"/>
                <a:gd name="connsiteY2" fmla="*/ 20712 h 984347"/>
                <a:gd name="connsiteX0" fmla="*/ 0 w 2474878"/>
                <a:gd name="connsiteY0" fmla="*/ 1002833 h 1002833"/>
                <a:gd name="connsiteX1" fmla="*/ 635001 w 2474878"/>
                <a:gd name="connsiteY1" fmla="*/ 245066 h 1002833"/>
                <a:gd name="connsiteX2" fmla="*/ 2474878 w 2474878"/>
                <a:gd name="connsiteY2" fmla="*/ 39198 h 1002833"/>
                <a:gd name="connsiteX0" fmla="*/ 0 w 2474878"/>
                <a:gd name="connsiteY0" fmla="*/ 997150 h 997150"/>
                <a:gd name="connsiteX1" fmla="*/ 635001 w 2474878"/>
                <a:gd name="connsiteY1" fmla="*/ 239383 h 997150"/>
                <a:gd name="connsiteX2" fmla="*/ 2474878 w 2474878"/>
                <a:gd name="connsiteY2" fmla="*/ 33515 h 997150"/>
                <a:gd name="connsiteX0" fmla="*/ 0 w 2474878"/>
                <a:gd name="connsiteY0" fmla="*/ 997150 h 997150"/>
                <a:gd name="connsiteX1" fmla="*/ 635001 w 2474878"/>
                <a:gd name="connsiteY1" fmla="*/ 239383 h 997150"/>
                <a:gd name="connsiteX2" fmla="*/ 2474878 w 2474878"/>
                <a:gd name="connsiteY2" fmla="*/ 33515 h 997150"/>
                <a:gd name="connsiteX0" fmla="*/ 0 w 2474878"/>
                <a:gd name="connsiteY0" fmla="*/ 997150 h 997150"/>
                <a:gd name="connsiteX1" fmla="*/ 635001 w 2474878"/>
                <a:gd name="connsiteY1" fmla="*/ 239383 h 997150"/>
                <a:gd name="connsiteX2" fmla="*/ 2474878 w 2474878"/>
                <a:gd name="connsiteY2" fmla="*/ 33515 h 997150"/>
                <a:gd name="connsiteX0" fmla="*/ 0 w 2474878"/>
                <a:gd name="connsiteY0" fmla="*/ 997766 h 997766"/>
                <a:gd name="connsiteX1" fmla="*/ 635001 w 2474878"/>
                <a:gd name="connsiteY1" fmla="*/ 239999 h 997766"/>
                <a:gd name="connsiteX2" fmla="*/ 2474878 w 2474878"/>
                <a:gd name="connsiteY2" fmla="*/ 34131 h 997766"/>
                <a:gd name="connsiteX0" fmla="*/ 0 w 2474878"/>
                <a:gd name="connsiteY0" fmla="*/ 996849 h 996849"/>
                <a:gd name="connsiteX1" fmla="*/ 635001 w 2474878"/>
                <a:gd name="connsiteY1" fmla="*/ 239082 h 996849"/>
                <a:gd name="connsiteX2" fmla="*/ 2474878 w 2474878"/>
                <a:gd name="connsiteY2" fmla="*/ 33214 h 996849"/>
                <a:gd name="connsiteX0" fmla="*/ 0 w 2474878"/>
                <a:gd name="connsiteY0" fmla="*/ 995918 h 995918"/>
                <a:gd name="connsiteX1" fmla="*/ 639102 w 2474878"/>
                <a:gd name="connsiteY1" fmla="*/ 250452 h 995918"/>
                <a:gd name="connsiteX2" fmla="*/ 2474878 w 2474878"/>
                <a:gd name="connsiteY2" fmla="*/ 32283 h 995918"/>
                <a:gd name="connsiteX0" fmla="*/ 0 w 2474878"/>
                <a:gd name="connsiteY0" fmla="*/ 995918 h 995918"/>
                <a:gd name="connsiteX1" fmla="*/ 639102 w 2474878"/>
                <a:gd name="connsiteY1" fmla="*/ 250452 h 995918"/>
                <a:gd name="connsiteX2" fmla="*/ 2474878 w 2474878"/>
                <a:gd name="connsiteY2" fmla="*/ 32283 h 995918"/>
                <a:gd name="connsiteX0" fmla="*/ 0 w 2474878"/>
                <a:gd name="connsiteY0" fmla="*/ 1008933 h 1008933"/>
                <a:gd name="connsiteX1" fmla="*/ 639102 w 2474878"/>
                <a:gd name="connsiteY1" fmla="*/ 263467 h 1008933"/>
                <a:gd name="connsiteX2" fmla="*/ 2474878 w 2474878"/>
                <a:gd name="connsiteY2" fmla="*/ 45298 h 1008933"/>
                <a:gd name="connsiteX0" fmla="*/ 0 w 2474878"/>
                <a:gd name="connsiteY0" fmla="*/ 995089 h 995089"/>
                <a:gd name="connsiteX1" fmla="*/ 639102 w 2474878"/>
                <a:gd name="connsiteY1" fmla="*/ 249623 h 995089"/>
                <a:gd name="connsiteX2" fmla="*/ 2474878 w 2474878"/>
                <a:gd name="connsiteY2" fmla="*/ 31454 h 995089"/>
                <a:gd name="connsiteX0" fmla="*/ 0 w 2474878"/>
                <a:gd name="connsiteY0" fmla="*/ 996592 h 996592"/>
                <a:gd name="connsiteX1" fmla="*/ 692407 w 2474878"/>
                <a:gd name="connsiteY1" fmla="*/ 230624 h 996592"/>
                <a:gd name="connsiteX2" fmla="*/ 2474878 w 2474878"/>
                <a:gd name="connsiteY2" fmla="*/ 32957 h 996592"/>
                <a:gd name="connsiteX0" fmla="*/ 0 w 2474878"/>
                <a:gd name="connsiteY0" fmla="*/ 996592 h 996592"/>
                <a:gd name="connsiteX1" fmla="*/ 692407 w 2474878"/>
                <a:gd name="connsiteY1" fmla="*/ 230624 h 996592"/>
                <a:gd name="connsiteX2" fmla="*/ 2474878 w 2474878"/>
                <a:gd name="connsiteY2" fmla="*/ 32957 h 996592"/>
                <a:gd name="connsiteX0" fmla="*/ 0 w 2474878"/>
                <a:gd name="connsiteY0" fmla="*/ 996351 h 996351"/>
                <a:gd name="connsiteX1" fmla="*/ 686057 w 2474878"/>
                <a:gd name="connsiteY1" fmla="*/ 233558 h 996351"/>
                <a:gd name="connsiteX2" fmla="*/ 2474878 w 2474878"/>
                <a:gd name="connsiteY2" fmla="*/ 32716 h 996351"/>
                <a:gd name="connsiteX0" fmla="*/ 0 w 2474878"/>
                <a:gd name="connsiteY0" fmla="*/ 997512 h 997512"/>
                <a:gd name="connsiteX1" fmla="*/ 686057 w 2474878"/>
                <a:gd name="connsiteY1" fmla="*/ 234719 h 997512"/>
                <a:gd name="connsiteX2" fmla="*/ 2474878 w 2474878"/>
                <a:gd name="connsiteY2" fmla="*/ 33877 h 997512"/>
                <a:gd name="connsiteX0" fmla="*/ 0 w 2474878"/>
                <a:gd name="connsiteY0" fmla="*/ 996807 h 996807"/>
                <a:gd name="connsiteX1" fmla="*/ 686057 w 2474878"/>
                <a:gd name="connsiteY1" fmla="*/ 234014 h 996807"/>
                <a:gd name="connsiteX2" fmla="*/ 2474878 w 2474878"/>
                <a:gd name="connsiteY2" fmla="*/ 33172 h 996807"/>
                <a:gd name="connsiteX0" fmla="*/ 0 w 2474878"/>
                <a:gd name="connsiteY0" fmla="*/ 1000130 h 1000130"/>
                <a:gd name="connsiteX1" fmla="*/ 686057 w 2474878"/>
                <a:gd name="connsiteY1" fmla="*/ 237337 h 1000130"/>
                <a:gd name="connsiteX2" fmla="*/ 2474878 w 2474878"/>
                <a:gd name="connsiteY2" fmla="*/ 36495 h 1000130"/>
                <a:gd name="connsiteX0" fmla="*/ 0 w 3204831"/>
                <a:gd name="connsiteY0" fmla="*/ 1064325 h 1064325"/>
                <a:gd name="connsiteX1" fmla="*/ 686057 w 3204831"/>
                <a:gd name="connsiteY1" fmla="*/ 301532 h 1064325"/>
                <a:gd name="connsiteX2" fmla="*/ 3204831 w 3204831"/>
                <a:gd name="connsiteY2" fmla="*/ 42213 h 1064325"/>
                <a:gd name="connsiteX0" fmla="*/ 0 w 3204831"/>
                <a:gd name="connsiteY0" fmla="*/ 1024492 h 1024492"/>
                <a:gd name="connsiteX1" fmla="*/ 686057 w 3204831"/>
                <a:gd name="connsiteY1" fmla="*/ 261699 h 1024492"/>
                <a:gd name="connsiteX2" fmla="*/ 3204831 w 3204831"/>
                <a:gd name="connsiteY2" fmla="*/ 2380 h 1024492"/>
                <a:gd name="connsiteX0" fmla="*/ 0 w 3204831"/>
                <a:gd name="connsiteY0" fmla="*/ 1028676 h 1028676"/>
                <a:gd name="connsiteX1" fmla="*/ 692574 w 3204831"/>
                <a:gd name="connsiteY1" fmla="*/ 174919 h 1028676"/>
                <a:gd name="connsiteX2" fmla="*/ 3204831 w 3204831"/>
                <a:gd name="connsiteY2" fmla="*/ 6564 h 1028676"/>
                <a:gd name="connsiteX0" fmla="*/ 0 w 3204831"/>
                <a:gd name="connsiteY0" fmla="*/ 1029354 h 1029354"/>
                <a:gd name="connsiteX1" fmla="*/ 692574 w 3204831"/>
                <a:gd name="connsiteY1" fmla="*/ 175597 h 1029354"/>
                <a:gd name="connsiteX2" fmla="*/ 3204831 w 3204831"/>
                <a:gd name="connsiteY2" fmla="*/ 7242 h 1029354"/>
                <a:gd name="connsiteX0" fmla="*/ 0 w 3204831"/>
                <a:gd name="connsiteY0" fmla="*/ 1027103 h 1027103"/>
                <a:gd name="connsiteX1" fmla="*/ 692574 w 3204831"/>
                <a:gd name="connsiteY1" fmla="*/ 173346 h 1027103"/>
                <a:gd name="connsiteX2" fmla="*/ 3204831 w 3204831"/>
                <a:gd name="connsiteY2" fmla="*/ 4991 h 102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4831" h="1027103">
                  <a:moveTo>
                    <a:pt x="0" y="1027103"/>
                  </a:moveTo>
                  <a:cubicBezTo>
                    <a:pt x="173214" y="602710"/>
                    <a:pt x="399580" y="324206"/>
                    <a:pt x="692574" y="173346"/>
                  </a:cubicBezTo>
                  <a:cubicBezTo>
                    <a:pt x="985568" y="22486"/>
                    <a:pt x="1882182" y="-15111"/>
                    <a:pt x="3204831" y="4991"/>
                  </a:cubicBezTo>
                </a:path>
              </a:pathLst>
            </a:custGeom>
            <a:noFill/>
            <a:ln w="25400" cap="rnd" cmpd="sng" algn="ctr">
              <a:solidFill>
                <a:schemeClr val="bg1"/>
              </a:solidFill>
              <a:prstDash val="sysDash"/>
              <a:miter lim="800000"/>
              <a:headEnd type="none" w="sm" len="sm"/>
              <a:tailEnd type="triangle" w="med" len="lg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09695" y="3524797"/>
              <a:ext cx="1629783" cy="672476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txBody>
            <a:bodyPr wrap="none" lIns="121824" tIns="121824" rIns="121824" bIns="121824" rtlCol="0" anchor="ctr">
              <a:noAutofit/>
            </a:bodyPr>
            <a:lstStyle/>
            <a:p>
              <a:pPr marL="0" marR="0" lvl="0" indent="0" algn="ctr" defTabSz="913897" rtl="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Modelos</a:t>
              </a: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 </a:t>
              </a:r>
              <a:r>
                <a:rPr kumimoji="0" lang="en-GB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Semânticos</a:t>
              </a: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14" name="Freeform 3"/>
            <p:cNvSpPr>
              <a:spLocks noChangeAspect="1" noChangeArrowheads="1"/>
            </p:cNvSpPr>
            <p:nvPr/>
          </p:nvSpPr>
          <p:spPr bwMode="auto">
            <a:xfrm>
              <a:off x="8426366" y="4043057"/>
              <a:ext cx="248141" cy="311103"/>
            </a:xfrm>
            <a:custGeom>
              <a:avLst/>
              <a:gdLst>
                <a:gd name="T0" fmla="*/ 2200 w 2362"/>
                <a:gd name="T1" fmla="*/ 1876 h 2964"/>
                <a:gd name="T2" fmla="*/ 1806 w 2362"/>
                <a:gd name="T3" fmla="*/ 1771 h 2964"/>
                <a:gd name="T4" fmla="*/ 0 w 2362"/>
                <a:gd name="T5" fmla="*/ 370 h 2964"/>
                <a:gd name="T6" fmla="*/ 1204 w 2362"/>
                <a:gd name="T7" fmla="*/ 2338 h 2964"/>
                <a:gd name="T8" fmla="*/ 1273 w 2362"/>
                <a:gd name="T9" fmla="*/ 2801 h 2964"/>
                <a:gd name="T10" fmla="*/ 1737 w 2362"/>
                <a:gd name="T11" fmla="*/ 2870 h 2964"/>
                <a:gd name="T12" fmla="*/ 2200 w 2362"/>
                <a:gd name="T13" fmla="*/ 2801 h 2964"/>
                <a:gd name="T14" fmla="*/ 2268 w 2362"/>
                <a:gd name="T15" fmla="*/ 2338 h 2964"/>
                <a:gd name="T16" fmla="*/ 857 w 2362"/>
                <a:gd name="T17" fmla="*/ 602 h 2964"/>
                <a:gd name="T18" fmla="*/ 926 w 2362"/>
                <a:gd name="T19" fmla="*/ 278 h 2964"/>
                <a:gd name="T20" fmla="*/ 1112 w 2362"/>
                <a:gd name="T21" fmla="*/ 440 h 2964"/>
                <a:gd name="T22" fmla="*/ 996 w 2362"/>
                <a:gd name="T23" fmla="*/ 602 h 2964"/>
                <a:gd name="T24" fmla="*/ 660 w 2362"/>
                <a:gd name="T25" fmla="*/ 880 h 2964"/>
                <a:gd name="T26" fmla="*/ 1250 w 2362"/>
                <a:gd name="T27" fmla="*/ 926 h 2964"/>
                <a:gd name="T28" fmla="*/ 602 w 2362"/>
                <a:gd name="T29" fmla="*/ 926 h 2964"/>
                <a:gd name="T30" fmla="*/ 1528 w 2362"/>
                <a:gd name="T31" fmla="*/ 1111 h 2964"/>
                <a:gd name="T32" fmla="*/ 1250 w 2362"/>
                <a:gd name="T33" fmla="*/ 1204 h 2964"/>
                <a:gd name="T34" fmla="*/ 1065 w 2362"/>
                <a:gd name="T35" fmla="*/ 1204 h 2964"/>
                <a:gd name="T36" fmla="*/ 1227 w 2362"/>
                <a:gd name="T37" fmla="*/ 1158 h 2964"/>
                <a:gd name="T38" fmla="*/ 1019 w 2362"/>
                <a:gd name="T39" fmla="*/ 1204 h 2964"/>
                <a:gd name="T40" fmla="*/ 834 w 2362"/>
                <a:gd name="T41" fmla="*/ 1204 h 2964"/>
                <a:gd name="T42" fmla="*/ 996 w 2362"/>
                <a:gd name="T43" fmla="*/ 1158 h 2964"/>
                <a:gd name="T44" fmla="*/ 787 w 2362"/>
                <a:gd name="T45" fmla="*/ 1204 h 2964"/>
                <a:gd name="T46" fmla="*/ 602 w 2362"/>
                <a:gd name="T47" fmla="*/ 1204 h 2964"/>
                <a:gd name="T48" fmla="*/ 764 w 2362"/>
                <a:gd name="T49" fmla="*/ 1158 h 2964"/>
                <a:gd name="T50" fmla="*/ 324 w 2362"/>
                <a:gd name="T51" fmla="*/ 1574 h 2964"/>
                <a:gd name="T52" fmla="*/ 371 w 2362"/>
                <a:gd name="T53" fmla="*/ 1158 h 2964"/>
                <a:gd name="T54" fmla="*/ 556 w 2362"/>
                <a:gd name="T55" fmla="*/ 1204 h 2964"/>
                <a:gd name="T56" fmla="*/ 463 w 2362"/>
                <a:gd name="T57" fmla="*/ 1528 h 2964"/>
                <a:gd name="T58" fmla="*/ 1297 w 2362"/>
                <a:gd name="T59" fmla="*/ 1482 h 2964"/>
                <a:gd name="T60" fmla="*/ 1320 w 2362"/>
                <a:gd name="T61" fmla="*/ 1158 h 2964"/>
                <a:gd name="T62" fmla="*/ 1528 w 2362"/>
                <a:gd name="T63" fmla="*/ 1528 h 2964"/>
                <a:gd name="T64" fmla="*/ 2188 w 2362"/>
                <a:gd name="T65" fmla="*/ 2384 h 2964"/>
                <a:gd name="T66" fmla="*/ 2107 w 2362"/>
                <a:gd name="T67" fmla="*/ 2546 h 2964"/>
                <a:gd name="T68" fmla="*/ 2003 w 2362"/>
                <a:gd name="T69" fmla="*/ 2708 h 2964"/>
                <a:gd name="T70" fmla="*/ 1875 w 2362"/>
                <a:gd name="T71" fmla="*/ 2835 h 2964"/>
                <a:gd name="T72" fmla="*/ 1690 w 2362"/>
                <a:gd name="T73" fmla="*/ 2789 h 2964"/>
                <a:gd name="T74" fmla="*/ 1528 w 2362"/>
                <a:gd name="T75" fmla="*/ 2708 h 2964"/>
                <a:gd name="T76" fmla="*/ 1366 w 2362"/>
                <a:gd name="T77" fmla="*/ 2604 h 2964"/>
                <a:gd name="T78" fmla="*/ 1239 w 2362"/>
                <a:gd name="T79" fmla="*/ 2477 h 2964"/>
                <a:gd name="T80" fmla="*/ 1285 w 2362"/>
                <a:gd name="T81" fmla="*/ 2291 h 2964"/>
                <a:gd name="T82" fmla="*/ 1366 w 2362"/>
                <a:gd name="T83" fmla="*/ 2130 h 2964"/>
                <a:gd name="T84" fmla="*/ 1470 w 2362"/>
                <a:gd name="T85" fmla="*/ 1968 h 2964"/>
                <a:gd name="T86" fmla="*/ 1598 w 2362"/>
                <a:gd name="T87" fmla="*/ 1841 h 2964"/>
                <a:gd name="T88" fmla="*/ 1783 w 2362"/>
                <a:gd name="T89" fmla="*/ 1887 h 2964"/>
                <a:gd name="T90" fmla="*/ 1945 w 2362"/>
                <a:gd name="T91" fmla="*/ 1968 h 2964"/>
                <a:gd name="T92" fmla="*/ 2107 w 2362"/>
                <a:gd name="T93" fmla="*/ 2072 h 2964"/>
                <a:gd name="T94" fmla="*/ 2233 w 2362"/>
                <a:gd name="T95" fmla="*/ 2200 h 2964"/>
                <a:gd name="T96" fmla="*/ 2188 w 2362"/>
                <a:gd name="T97" fmla="*/ 2384 h 2964"/>
                <a:gd name="T98" fmla="*/ 1667 w 2362"/>
                <a:gd name="T99" fmla="*/ 2372 h 2964"/>
                <a:gd name="T100" fmla="*/ 1447 w 2362"/>
                <a:gd name="T101" fmla="*/ 2291 h 2964"/>
                <a:gd name="T102" fmla="*/ 1667 w 2362"/>
                <a:gd name="T103" fmla="*/ 2569 h 2964"/>
                <a:gd name="T104" fmla="*/ 2026 w 2362"/>
                <a:gd name="T105" fmla="*/ 2153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62" h="2964">
                  <a:moveTo>
                    <a:pt x="2361" y="2176"/>
                  </a:moveTo>
                  <a:cubicBezTo>
                    <a:pt x="2200" y="2072"/>
                    <a:pt x="2200" y="2072"/>
                    <a:pt x="2200" y="2072"/>
                  </a:cubicBezTo>
                  <a:cubicBezTo>
                    <a:pt x="2200" y="1876"/>
                    <a:pt x="2200" y="1876"/>
                    <a:pt x="2200" y="1876"/>
                  </a:cubicBezTo>
                  <a:cubicBezTo>
                    <a:pt x="2003" y="1876"/>
                    <a:pt x="2003" y="1876"/>
                    <a:pt x="2003" y="1876"/>
                  </a:cubicBezTo>
                  <a:cubicBezTo>
                    <a:pt x="1899" y="1713"/>
                    <a:pt x="1899" y="1713"/>
                    <a:pt x="1899" y="1713"/>
                  </a:cubicBezTo>
                  <a:cubicBezTo>
                    <a:pt x="1806" y="1771"/>
                    <a:pt x="1806" y="1771"/>
                    <a:pt x="1806" y="1771"/>
                  </a:cubicBezTo>
                  <a:cubicBezTo>
                    <a:pt x="1806" y="0"/>
                    <a:pt x="1806" y="0"/>
                    <a:pt x="1806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192" y="2314"/>
                    <a:pt x="1192" y="2314"/>
                    <a:pt x="1192" y="2314"/>
                  </a:cubicBezTo>
                  <a:cubicBezTo>
                    <a:pt x="1204" y="2338"/>
                    <a:pt x="1204" y="2338"/>
                    <a:pt x="1204" y="2338"/>
                  </a:cubicBezTo>
                  <a:cubicBezTo>
                    <a:pt x="1112" y="2500"/>
                    <a:pt x="1112" y="2500"/>
                    <a:pt x="1112" y="2500"/>
                  </a:cubicBezTo>
                  <a:cubicBezTo>
                    <a:pt x="1273" y="2604"/>
                    <a:pt x="1273" y="2604"/>
                    <a:pt x="1273" y="2604"/>
                  </a:cubicBezTo>
                  <a:cubicBezTo>
                    <a:pt x="1273" y="2801"/>
                    <a:pt x="1273" y="2801"/>
                    <a:pt x="1273" y="2801"/>
                  </a:cubicBezTo>
                  <a:cubicBezTo>
                    <a:pt x="1470" y="2801"/>
                    <a:pt x="1470" y="2801"/>
                    <a:pt x="1470" y="2801"/>
                  </a:cubicBezTo>
                  <a:cubicBezTo>
                    <a:pt x="1575" y="2963"/>
                    <a:pt x="1575" y="2963"/>
                    <a:pt x="1575" y="2963"/>
                  </a:cubicBezTo>
                  <a:cubicBezTo>
                    <a:pt x="1737" y="2870"/>
                    <a:pt x="1737" y="2870"/>
                    <a:pt x="1737" y="2870"/>
                  </a:cubicBezTo>
                  <a:cubicBezTo>
                    <a:pt x="1899" y="2963"/>
                    <a:pt x="1899" y="2963"/>
                    <a:pt x="1899" y="2963"/>
                  </a:cubicBezTo>
                  <a:cubicBezTo>
                    <a:pt x="2003" y="2801"/>
                    <a:pt x="2003" y="2801"/>
                    <a:pt x="2003" y="2801"/>
                  </a:cubicBezTo>
                  <a:cubicBezTo>
                    <a:pt x="2200" y="2801"/>
                    <a:pt x="2200" y="2801"/>
                    <a:pt x="2200" y="2801"/>
                  </a:cubicBezTo>
                  <a:cubicBezTo>
                    <a:pt x="2200" y="2604"/>
                    <a:pt x="2200" y="2604"/>
                    <a:pt x="2200" y="2604"/>
                  </a:cubicBezTo>
                  <a:cubicBezTo>
                    <a:pt x="2361" y="2500"/>
                    <a:pt x="2361" y="2500"/>
                    <a:pt x="2361" y="2500"/>
                  </a:cubicBezTo>
                  <a:cubicBezTo>
                    <a:pt x="2268" y="2338"/>
                    <a:pt x="2268" y="2338"/>
                    <a:pt x="2268" y="2338"/>
                  </a:cubicBezTo>
                  <a:lnTo>
                    <a:pt x="2361" y="2176"/>
                  </a:lnTo>
                  <a:close/>
                  <a:moveTo>
                    <a:pt x="857" y="683"/>
                  </a:moveTo>
                  <a:cubicBezTo>
                    <a:pt x="857" y="602"/>
                    <a:pt x="857" y="602"/>
                    <a:pt x="857" y="602"/>
                  </a:cubicBezTo>
                  <a:cubicBezTo>
                    <a:pt x="857" y="579"/>
                    <a:pt x="880" y="544"/>
                    <a:pt x="903" y="544"/>
                  </a:cubicBezTo>
                  <a:cubicBezTo>
                    <a:pt x="903" y="301"/>
                    <a:pt x="903" y="301"/>
                    <a:pt x="903" y="301"/>
                  </a:cubicBezTo>
                  <a:cubicBezTo>
                    <a:pt x="903" y="289"/>
                    <a:pt x="914" y="278"/>
                    <a:pt x="926" y="278"/>
                  </a:cubicBezTo>
                  <a:cubicBezTo>
                    <a:pt x="938" y="278"/>
                    <a:pt x="949" y="289"/>
                    <a:pt x="949" y="301"/>
                  </a:cubicBezTo>
                  <a:cubicBezTo>
                    <a:pt x="1007" y="301"/>
                    <a:pt x="1042" y="347"/>
                    <a:pt x="1112" y="336"/>
                  </a:cubicBezTo>
                  <a:lnTo>
                    <a:pt x="1112" y="440"/>
                  </a:lnTo>
                  <a:cubicBezTo>
                    <a:pt x="1042" y="463"/>
                    <a:pt x="1007" y="405"/>
                    <a:pt x="949" y="405"/>
                  </a:cubicBezTo>
                  <a:cubicBezTo>
                    <a:pt x="949" y="544"/>
                    <a:pt x="949" y="544"/>
                    <a:pt x="949" y="544"/>
                  </a:cubicBezTo>
                  <a:cubicBezTo>
                    <a:pt x="973" y="544"/>
                    <a:pt x="996" y="579"/>
                    <a:pt x="996" y="602"/>
                  </a:cubicBezTo>
                  <a:cubicBezTo>
                    <a:pt x="996" y="683"/>
                    <a:pt x="996" y="683"/>
                    <a:pt x="996" y="683"/>
                  </a:cubicBezTo>
                  <a:cubicBezTo>
                    <a:pt x="1088" y="706"/>
                    <a:pt x="1169" y="787"/>
                    <a:pt x="1192" y="880"/>
                  </a:cubicBezTo>
                  <a:cubicBezTo>
                    <a:pt x="660" y="880"/>
                    <a:pt x="660" y="880"/>
                    <a:pt x="660" y="880"/>
                  </a:cubicBezTo>
                  <a:cubicBezTo>
                    <a:pt x="683" y="787"/>
                    <a:pt x="764" y="706"/>
                    <a:pt x="857" y="683"/>
                  </a:cubicBezTo>
                  <a:close/>
                  <a:moveTo>
                    <a:pt x="602" y="926"/>
                  </a:moveTo>
                  <a:cubicBezTo>
                    <a:pt x="1250" y="926"/>
                    <a:pt x="1250" y="926"/>
                    <a:pt x="1250" y="926"/>
                  </a:cubicBezTo>
                  <a:cubicBezTo>
                    <a:pt x="1250" y="1019"/>
                    <a:pt x="1250" y="1019"/>
                    <a:pt x="1250" y="1019"/>
                  </a:cubicBezTo>
                  <a:cubicBezTo>
                    <a:pt x="602" y="1019"/>
                    <a:pt x="602" y="1019"/>
                    <a:pt x="602" y="1019"/>
                  </a:cubicBezTo>
                  <a:lnTo>
                    <a:pt x="602" y="926"/>
                  </a:lnTo>
                  <a:close/>
                  <a:moveTo>
                    <a:pt x="324" y="1065"/>
                  </a:moveTo>
                  <a:cubicBezTo>
                    <a:pt x="1528" y="1065"/>
                    <a:pt x="1528" y="1065"/>
                    <a:pt x="1528" y="1065"/>
                  </a:cubicBezTo>
                  <a:cubicBezTo>
                    <a:pt x="1528" y="1111"/>
                    <a:pt x="1528" y="1111"/>
                    <a:pt x="1528" y="1111"/>
                  </a:cubicBezTo>
                  <a:cubicBezTo>
                    <a:pt x="324" y="1111"/>
                    <a:pt x="324" y="1111"/>
                    <a:pt x="324" y="1111"/>
                  </a:cubicBezTo>
                  <a:lnTo>
                    <a:pt x="324" y="1065"/>
                  </a:lnTo>
                  <a:close/>
                  <a:moveTo>
                    <a:pt x="1250" y="1204"/>
                  </a:moveTo>
                  <a:cubicBezTo>
                    <a:pt x="1250" y="1482"/>
                    <a:pt x="1250" y="1482"/>
                    <a:pt x="1250" y="1482"/>
                  </a:cubicBezTo>
                  <a:cubicBezTo>
                    <a:pt x="1065" y="1482"/>
                    <a:pt x="1065" y="1482"/>
                    <a:pt x="1065" y="1482"/>
                  </a:cubicBezTo>
                  <a:cubicBezTo>
                    <a:pt x="1065" y="1204"/>
                    <a:pt x="1065" y="1204"/>
                    <a:pt x="1065" y="1204"/>
                  </a:cubicBezTo>
                  <a:cubicBezTo>
                    <a:pt x="1088" y="1204"/>
                    <a:pt x="1088" y="1204"/>
                    <a:pt x="1088" y="1204"/>
                  </a:cubicBezTo>
                  <a:cubicBezTo>
                    <a:pt x="1088" y="1158"/>
                    <a:pt x="1088" y="1158"/>
                    <a:pt x="1088" y="1158"/>
                  </a:cubicBezTo>
                  <a:cubicBezTo>
                    <a:pt x="1227" y="1158"/>
                    <a:pt x="1227" y="1158"/>
                    <a:pt x="1227" y="1158"/>
                  </a:cubicBezTo>
                  <a:cubicBezTo>
                    <a:pt x="1227" y="1204"/>
                    <a:pt x="1227" y="1204"/>
                    <a:pt x="1227" y="1204"/>
                  </a:cubicBezTo>
                  <a:lnTo>
                    <a:pt x="1250" y="1204"/>
                  </a:lnTo>
                  <a:close/>
                  <a:moveTo>
                    <a:pt x="1019" y="1204"/>
                  </a:moveTo>
                  <a:cubicBezTo>
                    <a:pt x="1019" y="1482"/>
                    <a:pt x="1019" y="1482"/>
                    <a:pt x="1019" y="1482"/>
                  </a:cubicBezTo>
                  <a:cubicBezTo>
                    <a:pt x="834" y="1482"/>
                    <a:pt x="834" y="1482"/>
                    <a:pt x="834" y="1482"/>
                  </a:cubicBezTo>
                  <a:cubicBezTo>
                    <a:pt x="834" y="1204"/>
                    <a:pt x="834" y="1204"/>
                    <a:pt x="834" y="1204"/>
                  </a:cubicBezTo>
                  <a:cubicBezTo>
                    <a:pt x="857" y="1204"/>
                    <a:pt x="857" y="1204"/>
                    <a:pt x="857" y="1204"/>
                  </a:cubicBezTo>
                  <a:cubicBezTo>
                    <a:pt x="857" y="1158"/>
                    <a:pt x="857" y="1158"/>
                    <a:pt x="857" y="1158"/>
                  </a:cubicBezTo>
                  <a:cubicBezTo>
                    <a:pt x="996" y="1158"/>
                    <a:pt x="996" y="1158"/>
                    <a:pt x="996" y="1158"/>
                  </a:cubicBezTo>
                  <a:cubicBezTo>
                    <a:pt x="996" y="1204"/>
                    <a:pt x="996" y="1204"/>
                    <a:pt x="996" y="1204"/>
                  </a:cubicBezTo>
                  <a:lnTo>
                    <a:pt x="1019" y="1204"/>
                  </a:lnTo>
                  <a:close/>
                  <a:moveTo>
                    <a:pt x="787" y="1204"/>
                  </a:moveTo>
                  <a:cubicBezTo>
                    <a:pt x="787" y="1482"/>
                    <a:pt x="787" y="1482"/>
                    <a:pt x="787" y="1482"/>
                  </a:cubicBezTo>
                  <a:cubicBezTo>
                    <a:pt x="602" y="1482"/>
                    <a:pt x="602" y="1482"/>
                    <a:pt x="602" y="1482"/>
                  </a:cubicBezTo>
                  <a:cubicBezTo>
                    <a:pt x="602" y="1204"/>
                    <a:pt x="602" y="1204"/>
                    <a:pt x="602" y="1204"/>
                  </a:cubicBezTo>
                  <a:cubicBezTo>
                    <a:pt x="625" y="1204"/>
                    <a:pt x="625" y="1204"/>
                    <a:pt x="625" y="1204"/>
                  </a:cubicBezTo>
                  <a:cubicBezTo>
                    <a:pt x="625" y="1158"/>
                    <a:pt x="625" y="1158"/>
                    <a:pt x="625" y="1158"/>
                  </a:cubicBezTo>
                  <a:cubicBezTo>
                    <a:pt x="764" y="1158"/>
                    <a:pt x="764" y="1158"/>
                    <a:pt x="764" y="1158"/>
                  </a:cubicBezTo>
                  <a:cubicBezTo>
                    <a:pt x="764" y="1204"/>
                    <a:pt x="764" y="1204"/>
                    <a:pt x="764" y="1204"/>
                  </a:cubicBezTo>
                  <a:lnTo>
                    <a:pt x="787" y="1204"/>
                  </a:lnTo>
                  <a:close/>
                  <a:moveTo>
                    <a:pt x="324" y="1574"/>
                  </a:moveTo>
                  <a:cubicBezTo>
                    <a:pt x="324" y="1528"/>
                    <a:pt x="324" y="1528"/>
                    <a:pt x="324" y="1528"/>
                  </a:cubicBezTo>
                  <a:cubicBezTo>
                    <a:pt x="371" y="1528"/>
                    <a:pt x="371" y="1528"/>
                    <a:pt x="371" y="1528"/>
                  </a:cubicBezTo>
                  <a:cubicBezTo>
                    <a:pt x="371" y="1158"/>
                    <a:pt x="371" y="1158"/>
                    <a:pt x="371" y="1158"/>
                  </a:cubicBezTo>
                  <a:cubicBezTo>
                    <a:pt x="532" y="1158"/>
                    <a:pt x="532" y="1158"/>
                    <a:pt x="532" y="1158"/>
                  </a:cubicBezTo>
                  <a:cubicBezTo>
                    <a:pt x="532" y="1204"/>
                    <a:pt x="532" y="1204"/>
                    <a:pt x="532" y="1204"/>
                  </a:cubicBezTo>
                  <a:cubicBezTo>
                    <a:pt x="556" y="1204"/>
                    <a:pt x="556" y="1204"/>
                    <a:pt x="556" y="1204"/>
                  </a:cubicBezTo>
                  <a:cubicBezTo>
                    <a:pt x="556" y="1482"/>
                    <a:pt x="556" y="1482"/>
                    <a:pt x="556" y="1482"/>
                  </a:cubicBezTo>
                  <a:cubicBezTo>
                    <a:pt x="463" y="1482"/>
                    <a:pt x="463" y="1482"/>
                    <a:pt x="463" y="1482"/>
                  </a:cubicBezTo>
                  <a:cubicBezTo>
                    <a:pt x="463" y="1528"/>
                    <a:pt x="463" y="1528"/>
                    <a:pt x="463" y="1528"/>
                  </a:cubicBezTo>
                  <a:cubicBezTo>
                    <a:pt x="1389" y="1528"/>
                    <a:pt x="1389" y="1528"/>
                    <a:pt x="1389" y="1528"/>
                  </a:cubicBezTo>
                  <a:cubicBezTo>
                    <a:pt x="1389" y="1482"/>
                    <a:pt x="1389" y="1482"/>
                    <a:pt x="1389" y="1482"/>
                  </a:cubicBezTo>
                  <a:cubicBezTo>
                    <a:pt x="1297" y="1482"/>
                    <a:pt x="1297" y="1482"/>
                    <a:pt x="1297" y="1482"/>
                  </a:cubicBezTo>
                  <a:cubicBezTo>
                    <a:pt x="1297" y="1204"/>
                    <a:pt x="1297" y="1204"/>
                    <a:pt x="1297" y="1204"/>
                  </a:cubicBezTo>
                  <a:cubicBezTo>
                    <a:pt x="1320" y="1204"/>
                    <a:pt x="1320" y="1204"/>
                    <a:pt x="1320" y="1204"/>
                  </a:cubicBezTo>
                  <a:cubicBezTo>
                    <a:pt x="1320" y="1158"/>
                    <a:pt x="1320" y="1158"/>
                    <a:pt x="1320" y="1158"/>
                  </a:cubicBezTo>
                  <a:cubicBezTo>
                    <a:pt x="1482" y="1158"/>
                    <a:pt x="1482" y="1158"/>
                    <a:pt x="1482" y="1158"/>
                  </a:cubicBezTo>
                  <a:cubicBezTo>
                    <a:pt x="1482" y="1528"/>
                    <a:pt x="1482" y="1528"/>
                    <a:pt x="1482" y="1528"/>
                  </a:cubicBezTo>
                  <a:cubicBezTo>
                    <a:pt x="1528" y="1528"/>
                    <a:pt x="1528" y="1528"/>
                    <a:pt x="1528" y="1528"/>
                  </a:cubicBezTo>
                  <a:cubicBezTo>
                    <a:pt x="1528" y="1574"/>
                    <a:pt x="1528" y="1574"/>
                    <a:pt x="1528" y="1574"/>
                  </a:cubicBezTo>
                  <a:lnTo>
                    <a:pt x="324" y="1574"/>
                  </a:lnTo>
                  <a:close/>
                  <a:moveTo>
                    <a:pt x="2188" y="2384"/>
                  </a:moveTo>
                  <a:cubicBezTo>
                    <a:pt x="2233" y="2477"/>
                    <a:pt x="2233" y="2477"/>
                    <a:pt x="2233" y="2477"/>
                  </a:cubicBezTo>
                  <a:cubicBezTo>
                    <a:pt x="2153" y="2523"/>
                    <a:pt x="2153" y="2523"/>
                    <a:pt x="2153" y="2523"/>
                  </a:cubicBezTo>
                  <a:cubicBezTo>
                    <a:pt x="2107" y="2546"/>
                    <a:pt x="2107" y="2546"/>
                    <a:pt x="2107" y="2546"/>
                  </a:cubicBezTo>
                  <a:cubicBezTo>
                    <a:pt x="2107" y="2604"/>
                    <a:pt x="2107" y="2604"/>
                    <a:pt x="2107" y="2604"/>
                  </a:cubicBezTo>
                  <a:cubicBezTo>
                    <a:pt x="2107" y="2708"/>
                    <a:pt x="2107" y="2708"/>
                    <a:pt x="2107" y="2708"/>
                  </a:cubicBezTo>
                  <a:cubicBezTo>
                    <a:pt x="2003" y="2708"/>
                    <a:pt x="2003" y="2708"/>
                    <a:pt x="2003" y="2708"/>
                  </a:cubicBezTo>
                  <a:cubicBezTo>
                    <a:pt x="1945" y="2708"/>
                    <a:pt x="1945" y="2708"/>
                    <a:pt x="1945" y="2708"/>
                  </a:cubicBezTo>
                  <a:cubicBezTo>
                    <a:pt x="1922" y="2754"/>
                    <a:pt x="1922" y="2754"/>
                    <a:pt x="1922" y="2754"/>
                  </a:cubicBezTo>
                  <a:cubicBezTo>
                    <a:pt x="1875" y="2835"/>
                    <a:pt x="1875" y="2835"/>
                    <a:pt x="1875" y="2835"/>
                  </a:cubicBezTo>
                  <a:cubicBezTo>
                    <a:pt x="1783" y="2789"/>
                    <a:pt x="1783" y="2789"/>
                    <a:pt x="1783" y="2789"/>
                  </a:cubicBezTo>
                  <a:cubicBezTo>
                    <a:pt x="1737" y="2766"/>
                    <a:pt x="1737" y="2766"/>
                    <a:pt x="1737" y="2766"/>
                  </a:cubicBezTo>
                  <a:cubicBezTo>
                    <a:pt x="1690" y="2789"/>
                    <a:pt x="1690" y="2789"/>
                    <a:pt x="1690" y="2789"/>
                  </a:cubicBezTo>
                  <a:cubicBezTo>
                    <a:pt x="1598" y="2835"/>
                    <a:pt x="1598" y="2835"/>
                    <a:pt x="1598" y="2835"/>
                  </a:cubicBezTo>
                  <a:cubicBezTo>
                    <a:pt x="1551" y="2754"/>
                    <a:pt x="1551" y="2754"/>
                    <a:pt x="1551" y="2754"/>
                  </a:cubicBezTo>
                  <a:cubicBezTo>
                    <a:pt x="1528" y="2708"/>
                    <a:pt x="1528" y="2708"/>
                    <a:pt x="1528" y="2708"/>
                  </a:cubicBezTo>
                  <a:cubicBezTo>
                    <a:pt x="1470" y="2708"/>
                    <a:pt x="1470" y="2708"/>
                    <a:pt x="1470" y="2708"/>
                  </a:cubicBezTo>
                  <a:cubicBezTo>
                    <a:pt x="1366" y="2708"/>
                    <a:pt x="1366" y="2708"/>
                    <a:pt x="1366" y="2708"/>
                  </a:cubicBezTo>
                  <a:cubicBezTo>
                    <a:pt x="1366" y="2604"/>
                    <a:pt x="1366" y="2604"/>
                    <a:pt x="1366" y="2604"/>
                  </a:cubicBezTo>
                  <a:cubicBezTo>
                    <a:pt x="1366" y="2546"/>
                    <a:pt x="1366" y="2546"/>
                    <a:pt x="1366" y="2546"/>
                  </a:cubicBezTo>
                  <a:cubicBezTo>
                    <a:pt x="1320" y="2523"/>
                    <a:pt x="1320" y="2523"/>
                    <a:pt x="1320" y="2523"/>
                  </a:cubicBezTo>
                  <a:cubicBezTo>
                    <a:pt x="1239" y="2477"/>
                    <a:pt x="1239" y="2477"/>
                    <a:pt x="1239" y="2477"/>
                  </a:cubicBezTo>
                  <a:cubicBezTo>
                    <a:pt x="1285" y="2384"/>
                    <a:pt x="1285" y="2384"/>
                    <a:pt x="1285" y="2384"/>
                  </a:cubicBezTo>
                  <a:cubicBezTo>
                    <a:pt x="1308" y="2338"/>
                    <a:pt x="1308" y="2338"/>
                    <a:pt x="1308" y="2338"/>
                  </a:cubicBezTo>
                  <a:cubicBezTo>
                    <a:pt x="1285" y="2291"/>
                    <a:pt x="1285" y="2291"/>
                    <a:pt x="1285" y="2291"/>
                  </a:cubicBezTo>
                  <a:cubicBezTo>
                    <a:pt x="1239" y="2200"/>
                    <a:pt x="1239" y="2200"/>
                    <a:pt x="1239" y="2200"/>
                  </a:cubicBezTo>
                  <a:cubicBezTo>
                    <a:pt x="1320" y="2153"/>
                    <a:pt x="1320" y="2153"/>
                    <a:pt x="1320" y="2153"/>
                  </a:cubicBezTo>
                  <a:cubicBezTo>
                    <a:pt x="1366" y="2130"/>
                    <a:pt x="1366" y="2130"/>
                    <a:pt x="1366" y="2130"/>
                  </a:cubicBezTo>
                  <a:cubicBezTo>
                    <a:pt x="1366" y="2072"/>
                    <a:pt x="1366" y="2072"/>
                    <a:pt x="1366" y="2072"/>
                  </a:cubicBezTo>
                  <a:cubicBezTo>
                    <a:pt x="1366" y="1968"/>
                    <a:pt x="1366" y="1968"/>
                    <a:pt x="1366" y="1968"/>
                  </a:cubicBezTo>
                  <a:cubicBezTo>
                    <a:pt x="1470" y="1968"/>
                    <a:pt x="1470" y="1968"/>
                    <a:pt x="1470" y="1968"/>
                  </a:cubicBezTo>
                  <a:cubicBezTo>
                    <a:pt x="1528" y="1968"/>
                    <a:pt x="1528" y="1968"/>
                    <a:pt x="1528" y="1968"/>
                  </a:cubicBezTo>
                  <a:cubicBezTo>
                    <a:pt x="1551" y="1922"/>
                    <a:pt x="1551" y="1922"/>
                    <a:pt x="1551" y="1922"/>
                  </a:cubicBezTo>
                  <a:cubicBezTo>
                    <a:pt x="1598" y="1841"/>
                    <a:pt x="1598" y="1841"/>
                    <a:pt x="1598" y="1841"/>
                  </a:cubicBezTo>
                  <a:cubicBezTo>
                    <a:pt x="1690" y="1887"/>
                    <a:pt x="1690" y="1887"/>
                    <a:pt x="1690" y="1887"/>
                  </a:cubicBezTo>
                  <a:cubicBezTo>
                    <a:pt x="1737" y="1910"/>
                    <a:pt x="1737" y="1910"/>
                    <a:pt x="1737" y="1910"/>
                  </a:cubicBezTo>
                  <a:cubicBezTo>
                    <a:pt x="1783" y="1887"/>
                    <a:pt x="1783" y="1887"/>
                    <a:pt x="1783" y="1887"/>
                  </a:cubicBezTo>
                  <a:cubicBezTo>
                    <a:pt x="1875" y="1841"/>
                    <a:pt x="1875" y="1841"/>
                    <a:pt x="1875" y="1841"/>
                  </a:cubicBezTo>
                  <a:cubicBezTo>
                    <a:pt x="1922" y="1922"/>
                    <a:pt x="1922" y="1922"/>
                    <a:pt x="1922" y="1922"/>
                  </a:cubicBezTo>
                  <a:cubicBezTo>
                    <a:pt x="1945" y="1968"/>
                    <a:pt x="1945" y="1968"/>
                    <a:pt x="1945" y="1968"/>
                  </a:cubicBezTo>
                  <a:cubicBezTo>
                    <a:pt x="2003" y="1968"/>
                    <a:pt x="2003" y="1968"/>
                    <a:pt x="2003" y="1968"/>
                  </a:cubicBezTo>
                  <a:cubicBezTo>
                    <a:pt x="2107" y="1968"/>
                    <a:pt x="2107" y="1968"/>
                    <a:pt x="2107" y="1968"/>
                  </a:cubicBezTo>
                  <a:cubicBezTo>
                    <a:pt x="2107" y="2072"/>
                    <a:pt x="2107" y="2072"/>
                    <a:pt x="2107" y="2072"/>
                  </a:cubicBezTo>
                  <a:cubicBezTo>
                    <a:pt x="2107" y="2130"/>
                    <a:pt x="2107" y="2130"/>
                    <a:pt x="2107" y="2130"/>
                  </a:cubicBezTo>
                  <a:cubicBezTo>
                    <a:pt x="2153" y="2153"/>
                    <a:pt x="2153" y="2153"/>
                    <a:pt x="2153" y="2153"/>
                  </a:cubicBezTo>
                  <a:cubicBezTo>
                    <a:pt x="2233" y="2200"/>
                    <a:pt x="2233" y="2200"/>
                    <a:pt x="2233" y="2200"/>
                  </a:cubicBezTo>
                  <a:cubicBezTo>
                    <a:pt x="2188" y="2291"/>
                    <a:pt x="2188" y="2291"/>
                    <a:pt x="2188" y="2291"/>
                  </a:cubicBezTo>
                  <a:cubicBezTo>
                    <a:pt x="2165" y="2338"/>
                    <a:pt x="2165" y="2338"/>
                    <a:pt x="2165" y="2338"/>
                  </a:cubicBezTo>
                  <a:lnTo>
                    <a:pt x="2188" y="2384"/>
                  </a:lnTo>
                  <a:close/>
                  <a:moveTo>
                    <a:pt x="1991" y="2119"/>
                  </a:moveTo>
                  <a:cubicBezTo>
                    <a:pt x="1968" y="2095"/>
                    <a:pt x="1945" y="2095"/>
                    <a:pt x="1922" y="2119"/>
                  </a:cubicBezTo>
                  <a:cubicBezTo>
                    <a:pt x="1667" y="2372"/>
                    <a:pt x="1667" y="2372"/>
                    <a:pt x="1667" y="2372"/>
                  </a:cubicBezTo>
                  <a:cubicBezTo>
                    <a:pt x="1551" y="2268"/>
                    <a:pt x="1551" y="2268"/>
                    <a:pt x="1551" y="2268"/>
                  </a:cubicBezTo>
                  <a:cubicBezTo>
                    <a:pt x="1528" y="2245"/>
                    <a:pt x="1505" y="2245"/>
                    <a:pt x="1482" y="2268"/>
                  </a:cubicBezTo>
                  <a:cubicBezTo>
                    <a:pt x="1447" y="2291"/>
                    <a:pt x="1447" y="2291"/>
                    <a:pt x="1447" y="2291"/>
                  </a:cubicBezTo>
                  <a:cubicBezTo>
                    <a:pt x="1436" y="2314"/>
                    <a:pt x="1436" y="2338"/>
                    <a:pt x="1447" y="2361"/>
                  </a:cubicBezTo>
                  <a:cubicBezTo>
                    <a:pt x="1563" y="2477"/>
                    <a:pt x="1563" y="2477"/>
                    <a:pt x="1563" y="2477"/>
                  </a:cubicBezTo>
                  <a:cubicBezTo>
                    <a:pt x="1667" y="2569"/>
                    <a:pt x="1667" y="2569"/>
                    <a:pt x="1667" y="2569"/>
                  </a:cubicBezTo>
                  <a:cubicBezTo>
                    <a:pt x="1760" y="2477"/>
                    <a:pt x="1760" y="2477"/>
                    <a:pt x="1760" y="2477"/>
                  </a:cubicBezTo>
                  <a:cubicBezTo>
                    <a:pt x="2026" y="2211"/>
                    <a:pt x="2026" y="2211"/>
                    <a:pt x="2026" y="2211"/>
                  </a:cubicBezTo>
                  <a:cubicBezTo>
                    <a:pt x="2038" y="2200"/>
                    <a:pt x="2038" y="2165"/>
                    <a:pt x="2026" y="2153"/>
                  </a:cubicBezTo>
                  <a:lnTo>
                    <a:pt x="1991" y="2119"/>
                  </a:lnTo>
                  <a:close/>
                </a:path>
              </a:pathLst>
            </a:custGeom>
            <a:solidFill>
              <a:srgbClr val="46575E"/>
            </a:solidFill>
            <a:ln>
              <a:solidFill>
                <a:schemeClr val="bg1"/>
              </a:solidFill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77153" y="3926954"/>
              <a:ext cx="1346928" cy="505241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txBody>
            <a:bodyPr wrap="none" lIns="121824" tIns="121824" rIns="121824" bIns="121824" rtlCol="0" anchor="ctr">
              <a:noAutofit/>
            </a:bodyPr>
            <a:lstStyle/>
            <a:p>
              <a:pPr marL="0" marR="0" lvl="0" indent="0" algn="l" defTabSz="913897" rtl="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Governança</a:t>
              </a:r>
              <a:b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</a:b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fortalecida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82548" y="2427666"/>
            <a:ext cx="6023733" cy="2136006"/>
            <a:chOff x="5024293" y="2287278"/>
            <a:chExt cx="6025302" cy="2136559"/>
          </a:xfrm>
        </p:grpSpPr>
        <p:sp>
          <p:nvSpPr>
            <p:cNvPr id="17" name="Freeform 16"/>
            <p:cNvSpPr/>
            <p:nvPr/>
          </p:nvSpPr>
          <p:spPr bwMode="gray">
            <a:xfrm>
              <a:off x="5024293" y="2891810"/>
              <a:ext cx="4056071" cy="1532027"/>
            </a:xfrm>
            <a:custGeom>
              <a:avLst/>
              <a:gdLst>
                <a:gd name="connsiteX0" fmla="*/ 0 w 1756834"/>
                <a:gd name="connsiteY0" fmla="*/ 862991 h 862991"/>
                <a:gd name="connsiteX1" fmla="*/ 706967 w 1756834"/>
                <a:gd name="connsiteY1" fmla="*/ 71357 h 862991"/>
                <a:gd name="connsiteX2" fmla="*/ 1756834 w 1756834"/>
                <a:gd name="connsiteY2" fmla="*/ 37491 h 862991"/>
                <a:gd name="connsiteX3" fmla="*/ 1756834 w 1756834"/>
                <a:gd name="connsiteY3" fmla="*/ 37491 h 862991"/>
                <a:gd name="connsiteX0" fmla="*/ 0 w 1756834"/>
                <a:gd name="connsiteY0" fmla="*/ 862991 h 862991"/>
                <a:gd name="connsiteX1" fmla="*/ 706967 w 1756834"/>
                <a:gd name="connsiteY1" fmla="*/ 71357 h 862991"/>
                <a:gd name="connsiteX2" fmla="*/ 1756834 w 1756834"/>
                <a:gd name="connsiteY2" fmla="*/ 37491 h 862991"/>
                <a:gd name="connsiteX3" fmla="*/ 1756834 w 1756834"/>
                <a:gd name="connsiteY3" fmla="*/ 37491 h 862991"/>
                <a:gd name="connsiteX0" fmla="*/ 0 w 1756834"/>
                <a:gd name="connsiteY0" fmla="*/ 890716 h 890716"/>
                <a:gd name="connsiteX1" fmla="*/ 706967 w 1756834"/>
                <a:gd name="connsiteY1" fmla="*/ 99082 h 890716"/>
                <a:gd name="connsiteX2" fmla="*/ 1756834 w 1756834"/>
                <a:gd name="connsiteY2" fmla="*/ 65216 h 890716"/>
                <a:gd name="connsiteX3" fmla="*/ 1756834 w 1756834"/>
                <a:gd name="connsiteY3" fmla="*/ 65216 h 890716"/>
                <a:gd name="connsiteX0" fmla="*/ 0 w 1756834"/>
                <a:gd name="connsiteY0" fmla="*/ 890716 h 890716"/>
                <a:gd name="connsiteX1" fmla="*/ 706967 w 1756834"/>
                <a:gd name="connsiteY1" fmla="*/ 99082 h 890716"/>
                <a:gd name="connsiteX2" fmla="*/ 1756834 w 1756834"/>
                <a:gd name="connsiteY2" fmla="*/ 65216 h 890716"/>
                <a:gd name="connsiteX3" fmla="*/ 1756834 w 1756834"/>
                <a:gd name="connsiteY3" fmla="*/ 65216 h 890716"/>
                <a:gd name="connsiteX0" fmla="*/ 0 w 1756834"/>
                <a:gd name="connsiteY0" fmla="*/ 890716 h 890716"/>
                <a:gd name="connsiteX1" fmla="*/ 706967 w 1756834"/>
                <a:gd name="connsiteY1" fmla="*/ 99082 h 890716"/>
                <a:gd name="connsiteX2" fmla="*/ 1756834 w 1756834"/>
                <a:gd name="connsiteY2" fmla="*/ 65216 h 890716"/>
                <a:gd name="connsiteX3" fmla="*/ 1756834 w 1756834"/>
                <a:gd name="connsiteY3" fmla="*/ 65216 h 890716"/>
                <a:gd name="connsiteX0" fmla="*/ 0 w 1756834"/>
                <a:gd name="connsiteY0" fmla="*/ 901891 h 901891"/>
                <a:gd name="connsiteX1" fmla="*/ 706967 w 1756834"/>
                <a:gd name="connsiteY1" fmla="*/ 110257 h 901891"/>
                <a:gd name="connsiteX2" fmla="*/ 1756834 w 1756834"/>
                <a:gd name="connsiteY2" fmla="*/ 76391 h 901891"/>
                <a:gd name="connsiteX3" fmla="*/ 1756834 w 1756834"/>
                <a:gd name="connsiteY3" fmla="*/ 76391 h 901891"/>
                <a:gd name="connsiteX0" fmla="*/ 0 w 1756834"/>
                <a:gd name="connsiteY0" fmla="*/ 901891 h 901891"/>
                <a:gd name="connsiteX1" fmla="*/ 706967 w 1756834"/>
                <a:gd name="connsiteY1" fmla="*/ 110257 h 901891"/>
                <a:gd name="connsiteX2" fmla="*/ 1756834 w 1756834"/>
                <a:gd name="connsiteY2" fmla="*/ 76391 h 901891"/>
                <a:gd name="connsiteX3" fmla="*/ 1756834 w 1756834"/>
                <a:gd name="connsiteY3" fmla="*/ 76391 h 901891"/>
                <a:gd name="connsiteX0" fmla="*/ 0 w 1756834"/>
                <a:gd name="connsiteY0" fmla="*/ 883286 h 883286"/>
                <a:gd name="connsiteX1" fmla="*/ 706967 w 1756834"/>
                <a:gd name="connsiteY1" fmla="*/ 91652 h 883286"/>
                <a:gd name="connsiteX2" fmla="*/ 1756834 w 1756834"/>
                <a:gd name="connsiteY2" fmla="*/ 57786 h 883286"/>
                <a:gd name="connsiteX3" fmla="*/ 1756834 w 1756834"/>
                <a:gd name="connsiteY3" fmla="*/ 57786 h 883286"/>
                <a:gd name="connsiteX0" fmla="*/ 0 w 1756834"/>
                <a:gd name="connsiteY0" fmla="*/ 883286 h 883286"/>
                <a:gd name="connsiteX1" fmla="*/ 706967 w 1756834"/>
                <a:gd name="connsiteY1" fmla="*/ 91652 h 883286"/>
                <a:gd name="connsiteX2" fmla="*/ 1756834 w 1756834"/>
                <a:gd name="connsiteY2" fmla="*/ 57786 h 883286"/>
                <a:gd name="connsiteX0" fmla="*/ 0 w 1579034"/>
                <a:gd name="connsiteY0" fmla="*/ 903424 h 903424"/>
                <a:gd name="connsiteX1" fmla="*/ 706967 w 1579034"/>
                <a:gd name="connsiteY1" fmla="*/ 111790 h 903424"/>
                <a:gd name="connsiteX2" fmla="*/ 1579034 w 1579034"/>
                <a:gd name="connsiteY2" fmla="*/ 5957 h 903424"/>
                <a:gd name="connsiteX0" fmla="*/ 0 w 1579034"/>
                <a:gd name="connsiteY0" fmla="*/ 909640 h 909640"/>
                <a:gd name="connsiteX1" fmla="*/ 715434 w 1579034"/>
                <a:gd name="connsiteY1" fmla="*/ 101073 h 909640"/>
                <a:gd name="connsiteX2" fmla="*/ 1579034 w 1579034"/>
                <a:gd name="connsiteY2" fmla="*/ 12173 h 909640"/>
                <a:gd name="connsiteX0" fmla="*/ 0 w 1579034"/>
                <a:gd name="connsiteY0" fmla="*/ 897602 h 897602"/>
                <a:gd name="connsiteX1" fmla="*/ 635001 w 1579034"/>
                <a:gd name="connsiteY1" fmla="*/ 139835 h 897602"/>
                <a:gd name="connsiteX2" fmla="*/ 1579034 w 1579034"/>
                <a:gd name="connsiteY2" fmla="*/ 135 h 897602"/>
                <a:gd name="connsiteX0" fmla="*/ 0 w 1579034"/>
                <a:gd name="connsiteY0" fmla="*/ 897602 h 897602"/>
                <a:gd name="connsiteX1" fmla="*/ 635001 w 1579034"/>
                <a:gd name="connsiteY1" fmla="*/ 139835 h 897602"/>
                <a:gd name="connsiteX2" fmla="*/ 1579034 w 1579034"/>
                <a:gd name="connsiteY2" fmla="*/ 135 h 897602"/>
                <a:gd name="connsiteX0" fmla="*/ 0 w 1579034"/>
                <a:gd name="connsiteY0" fmla="*/ 918203 h 918203"/>
                <a:gd name="connsiteX1" fmla="*/ 635001 w 1579034"/>
                <a:gd name="connsiteY1" fmla="*/ 160436 h 918203"/>
                <a:gd name="connsiteX2" fmla="*/ 1270000 w 1579034"/>
                <a:gd name="connsiteY2" fmla="*/ 8036 h 918203"/>
                <a:gd name="connsiteX3" fmla="*/ 1579034 w 1579034"/>
                <a:gd name="connsiteY3" fmla="*/ 20736 h 918203"/>
                <a:gd name="connsiteX0" fmla="*/ 0 w 1579034"/>
                <a:gd name="connsiteY0" fmla="*/ 910167 h 910167"/>
                <a:gd name="connsiteX1" fmla="*/ 635001 w 1579034"/>
                <a:gd name="connsiteY1" fmla="*/ 152400 h 910167"/>
                <a:gd name="connsiteX2" fmla="*/ 1270000 w 1579034"/>
                <a:gd name="connsiteY2" fmla="*/ 0 h 910167"/>
                <a:gd name="connsiteX3" fmla="*/ 1579034 w 1579034"/>
                <a:gd name="connsiteY3" fmla="*/ 12700 h 910167"/>
                <a:gd name="connsiteX0" fmla="*/ 0 w 1579034"/>
                <a:gd name="connsiteY0" fmla="*/ 911057 h 911057"/>
                <a:gd name="connsiteX1" fmla="*/ 635001 w 1579034"/>
                <a:gd name="connsiteY1" fmla="*/ 153290 h 911057"/>
                <a:gd name="connsiteX2" fmla="*/ 1270000 w 1579034"/>
                <a:gd name="connsiteY2" fmla="*/ 890 h 911057"/>
                <a:gd name="connsiteX3" fmla="*/ 1579034 w 1579034"/>
                <a:gd name="connsiteY3" fmla="*/ 13590 h 911057"/>
                <a:gd name="connsiteX0" fmla="*/ 0 w 1579034"/>
                <a:gd name="connsiteY0" fmla="*/ 911057 h 911057"/>
                <a:gd name="connsiteX1" fmla="*/ 635001 w 1579034"/>
                <a:gd name="connsiteY1" fmla="*/ 153290 h 911057"/>
                <a:gd name="connsiteX2" fmla="*/ 1270000 w 1579034"/>
                <a:gd name="connsiteY2" fmla="*/ 890 h 911057"/>
                <a:gd name="connsiteX3" fmla="*/ 1579034 w 1579034"/>
                <a:gd name="connsiteY3" fmla="*/ 13590 h 911057"/>
                <a:gd name="connsiteX0" fmla="*/ 0 w 1748367"/>
                <a:gd name="connsiteY0" fmla="*/ 912511 h 912511"/>
                <a:gd name="connsiteX1" fmla="*/ 635001 w 1748367"/>
                <a:gd name="connsiteY1" fmla="*/ 154744 h 912511"/>
                <a:gd name="connsiteX2" fmla="*/ 1270000 w 1748367"/>
                <a:gd name="connsiteY2" fmla="*/ 2344 h 912511"/>
                <a:gd name="connsiteX3" fmla="*/ 1748367 w 1748367"/>
                <a:gd name="connsiteY3" fmla="*/ 61611 h 912511"/>
                <a:gd name="connsiteX0" fmla="*/ 0 w 1748367"/>
                <a:gd name="connsiteY0" fmla="*/ 913815 h 913815"/>
                <a:gd name="connsiteX1" fmla="*/ 635001 w 1748367"/>
                <a:gd name="connsiteY1" fmla="*/ 156048 h 913815"/>
                <a:gd name="connsiteX2" fmla="*/ 1270000 w 1748367"/>
                <a:gd name="connsiteY2" fmla="*/ 3648 h 913815"/>
                <a:gd name="connsiteX3" fmla="*/ 1748367 w 1748367"/>
                <a:gd name="connsiteY3" fmla="*/ 62915 h 913815"/>
                <a:gd name="connsiteX0" fmla="*/ 0 w 1748367"/>
                <a:gd name="connsiteY0" fmla="*/ 850900 h 850900"/>
                <a:gd name="connsiteX1" fmla="*/ 635001 w 1748367"/>
                <a:gd name="connsiteY1" fmla="*/ 93133 h 850900"/>
                <a:gd name="connsiteX2" fmla="*/ 1748367 w 1748367"/>
                <a:gd name="connsiteY2" fmla="*/ 0 h 850900"/>
                <a:gd name="connsiteX0" fmla="*/ 0 w 1748367"/>
                <a:gd name="connsiteY0" fmla="*/ 913783 h 913783"/>
                <a:gd name="connsiteX1" fmla="*/ 635001 w 1748367"/>
                <a:gd name="connsiteY1" fmla="*/ 156016 h 913783"/>
                <a:gd name="connsiteX2" fmla="*/ 1748367 w 1748367"/>
                <a:gd name="connsiteY2" fmla="*/ 62883 h 913783"/>
                <a:gd name="connsiteX0" fmla="*/ 0 w 1748367"/>
                <a:gd name="connsiteY0" fmla="*/ 919131 h 919131"/>
                <a:gd name="connsiteX1" fmla="*/ 635001 w 1748367"/>
                <a:gd name="connsiteY1" fmla="*/ 161364 h 919131"/>
                <a:gd name="connsiteX2" fmla="*/ 1748367 w 1748367"/>
                <a:gd name="connsiteY2" fmla="*/ 68231 h 919131"/>
                <a:gd name="connsiteX0" fmla="*/ 0 w 1748367"/>
                <a:gd name="connsiteY0" fmla="*/ 908920 h 908920"/>
                <a:gd name="connsiteX1" fmla="*/ 635001 w 1748367"/>
                <a:gd name="connsiteY1" fmla="*/ 151153 h 908920"/>
                <a:gd name="connsiteX2" fmla="*/ 1748367 w 1748367"/>
                <a:gd name="connsiteY2" fmla="*/ 58020 h 908920"/>
                <a:gd name="connsiteX0" fmla="*/ 0 w 1873628"/>
                <a:gd name="connsiteY0" fmla="*/ 958720 h 958720"/>
                <a:gd name="connsiteX1" fmla="*/ 635001 w 1873628"/>
                <a:gd name="connsiteY1" fmla="*/ 200953 h 958720"/>
                <a:gd name="connsiteX2" fmla="*/ 1873628 w 1873628"/>
                <a:gd name="connsiteY2" fmla="*/ 45190 h 958720"/>
                <a:gd name="connsiteX0" fmla="*/ 0 w 1873628"/>
                <a:gd name="connsiteY0" fmla="*/ 942934 h 942934"/>
                <a:gd name="connsiteX1" fmla="*/ 635001 w 1873628"/>
                <a:gd name="connsiteY1" fmla="*/ 185167 h 942934"/>
                <a:gd name="connsiteX2" fmla="*/ 1873628 w 1873628"/>
                <a:gd name="connsiteY2" fmla="*/ 29404 h 942934"/>
                <a:gd name="connsiteX0" fmla="*/ 0 w 1898680"/>
                <a:gd name="connsiteY0" fmla="*/ 987265 h 987265"/>
                <a:gd name="connsiteX1" fmla="*/ 635001 w 1898680"/>
                <a:gd name="connsiteY1" fmla="*/ 229498 h 987265"/>
                <a:gd name="connsiteX2" fmla="*/ 1898680 w 1898680"/>
                <a:gd name="connsiteY2" fmla="*/ 23630 h 987265"/>
                <a:gd name="connsiteX0" fmla="*/ 0 w 1898680"/>
                <a:gd name="connsiteY0" fmla="*/ 984347 h 984347"/>
                <a:gd name="connsiteX1" fmla="*/ 635001 w 1898680"/>
                <a:gd name="connsiteY1" fmla="*/ 226580 h 984347"/>
                <a:gd name="connsiteX2" fmla="*/ 1898680 w 1898680"/>
                <a:gd name="connsiteY2" fmla="*/ 20712 h 984347"/>
                <a:gd name="connsiteX0" fmla="*/ 0 w 1898680"/>
                <a:gd name="connsiteY0" fmla="*/ 984347 h 984347"/>
                <a:gd name="connsiteX1" fmla="*/ 635001 w 1898680"/>
                <a:gd name="connsiteY1" fmla="*/ 226580 h 984347"/>
                <a:gd name="connsiteX2" fmla="*/ 1898680 w 1898680"/>
                <a:gd name="connsiteY2" fmla="*/ 20712 h 984347"/>
                <a:gd name="connsiteX0" fmla="*/ 0 w 2474878"/>
                <a:gd name="connsiteY0" fmla="*/ 984347 h 984347"/>
                <a:gd name="connsiteX1" fmla="*/ 635001 w 2474878"/>
                <a:gd name="connsiteY1" fmla="*/ 226580 h 984347"/>
                <a:gd name="connsiteX2" fmla="*/ 2474878 w 2474878"/>
                <a:gd name="connsiteY2" fmla="*/ 20712 h 984347"/>
                <a:gd name="connsiteX0" fmla="*/ 0 w 2474878"/>
                <a:gd name="connsiteY0" fmla="*/ 1002833 h 1002833"/>
                <a:gd name="connsiteX1" fmla="*/ 635001 w 2474878"/>
                <a:gd name="connsiteY1" fmla="*/ 245066 h 1002833"/>
                <a:gd name="connsiteX2" fmla="*/ 2474878 w 2474878"/>
                <a:gd name="connsiteY2" fmla="*/ 39198 h 1002833"/>
                <a:gd name="connsiteX0" fmla="*/ 0 w 2474878"/>
                <a:gd name="connsiteY0" fmla="*/ 997150 h 997150"/>
                <a:gd name="connsiteX1" fmla="*/ 635001 w 2474878"/>
                <a:gd name="connsiteY1" fmla="*/ 239383 h 997150"/>
                <a:gd name="connsiteX2" fmla="*/ 2474878 w 2474878"/>
                <a:gd name="connsiteY2" fmla="*/ 33515 h 997150"/>
                <a:gd name="connsiteX0" fmla="*/ 0 w 2474878"/>
                <a:gd name="connsiteY0" fmla="*/ 997150 h 997150"/>
                <a:gd name="connsiteX1" fmla="*/ 635001 w 2474878"/>
                <a:gd name="connsiteY1" fmla="*/ 239383 h 997150"/>
                <a:gd name="connsiteX2" fmla="*/ 2474878 w 2474878"/>
                <a:gd name="connsiteY2" fmla="*/ 33515 h 997150"/>
                <a:gd name="connsiteX0" fmla="*/ 0 w 2474878"/>
                <a:gd name="connsiteY0" fmla="*/ 997150 h 997150"/>
                <a:gd name="connsiteX1" fmla="*/ 635001 w 2474878"/>
                <a:gd name="connsiteY1" fmla="*/ 239383 h 997150"/>
                <a:gd name="connsiteX2" fmla="*/ 2474878 w 2474878"/>
                <a:gd name="connsiteY2" fmla="*/ 33515 h 997150"/>
                <a:gd name="connsiteX0" fmla="*/ 0 w 2474878"/>
                <a:gd name="connsiteY0" fmla="*/ 997766 h 997766"/>
                <a:gd name="connsiteX1" fmla="*/ 635001 w 2474878"/>
                <a:gd name="connsiteY1" fmla="*/ 239999 h 997766"/>
                <a:gd name="connsiteX2" fmla="*/ 2474878 w 2474878"/>
                <a:gd name="connsiteY2" fmla="*/ 34131 h 997766"/>
                <a:gd name="connsiteX0" fmla="*/ 0 w 2474878"/>
                <a:gd name="connsiteY0" fmla="*/ 996849 h 996849"/>
                <a:gd name="connsiteX1" fmla="*/ 635001 w 2474878"/>
                <a:gd name="connsiteY1" fmla="*/ 239082 h 996849"/>
                <a:gd name="connsiteX2" fmla="*/ 2474878 w 2474878"/>
                <a:gd name="connsiteY2" fmla="*/ 33214 h 996849"/>
                <a:gd name="connsiteX0" fmla="*/ 0 w 2474878"/>
                <a:gd name="connsiteY0" fmla="*/ 995918 h 995918"/>
                <a:gd name="connsiteX1" fmla="*/ 639102 w 2474878"/>
                <a:gd name="connsiteY1" fmla="*/ 250452 h 995918"/>
                <a:gd name="connsiteX2" fmla="*/ 2474878 w 2474878"/>
                <a:gd name="connsiteY2" fmla="*/ 32283 h 995918"/>
                <a:gd name="connsiteX0" fmla="*/ 0 w 2474878"/>
                <a:gd name="connsiteY0" fmla="*/ 995918 h 995918"/>
                <a:gd name="connsiteX1" fmla="*/ 639102 w 2474878"/>
                <a:gd name="connsiteY1" fmla="*/ 250452 h 995918"/>
                <a:gd name="connsiteX2" fmla="*/ 2474878 w 2474878"/>
                <a:gd name="connsiteY2" fmla="*/ 32283 h 995918"/>
                <a:gd name="connsiteX0" fmla="*/ 0 w 2474878"/>
                <a:gd name="connsiteY0" fmla="*/ 1008933 h 1008933"/>
                <a:gd name="connsiteX1" fmla="*/ 639102 w 2474878"/>
                <a:gd name="connsiteY1" fmla="*/ 263467 h 1008933"/>
                <a:gd name="connsiteX2" fmla="*/ 2474878 w 2474878"/>
                <a:gd name="connsiteY2" fmla="*/ 45298 h 1008933"/>
                <a:gd name="connsiteX0" fmla="*/ 0 w 2474878"/>
                <a:gd name="connsiteY0" fmla="*/ 995089 h 995089"/>
                <a:gd name="connsiteX1" fmla="*/ 639102 w 2474878"/>
                <a:gd name="connsiteY1" fmla="*/ 249623 h 995089"/>
                <a:gd name="connsiteX2" fmla="*/ 2474878 w 2474878"/>
                <a:gd name="connsiteY2" fmla="*/ 31454 h 995089"/>
                <a:gd name="connsiteX0" fmla="*/ 0 w 2474878"/>
                <a:gd name="connsiteY0" fmla="*/ 996592 h 996592"/>
                <a:gd name="connsiteX1" fmla="*/ 692407 w 2474878"/>
                <a:gd name="connsiteY1" fmla="*/ 230624 h 996592"/>
                <a:gd name="connsiteX2" fmla="*/ 2474878 w 2474878"/>
                <a:gd name="connsiteY2" fmla="*/ 32957 h 996592"/>
                <a:gd name="connsiteX0" fmla="*/ 0 w 2474878"/>
                <a:gd name="connsiteY0" fmla="*/ 996592 h 996592"/>
                <a:gd name="connsiteX1" fmla="*/ 692407 w 2474878"/>
                <a:gd name="connsiteY1" fmla="*/ 230624 h 996592"/>
                <a:gd name="connsiteX2" fmla="*/ 2474878 w 2474878"/>
                <a:gd name="connsiteY2" fmla="*/ 32957 h 996592"/>
                <a:gd name="connsiteX0" fmla="*/ 0 w 2474878"/>
                <a:gd name="connsiteY0" fmla="*/ 996351 h 996351"/>
                <a:gd name="connsiteX1" fmla="*/ 686057 w 2474878"/>
                <a:gd name="connsiteY1" fmla="*/ 233558 h 996351"/>
                <a:gd name="connsiteX2" fmla="*/ 2474878 w 2474878"/>
                <a:gd name="connsiteY2" fmla="*/ 32716 h 996351"/>
                <a:gd name="connsiteX0" fmla="*/ 0 w 2474878"/>
                <a:gd name="connsiteY0" fmla="*/ 997512 h 997512"/>
                <a:gd name="connsiteX1" fmla="*/ 686057 w 2474878"/>
                <a:gd name="connsiteY1" fmla="*/ 234719 h 997512"/>
                <a:gd name="connsiteX2" fmla="*/ 2474878 w 2474878"/>
                <a:gd name="connsiteY2" fmla="*/ 33877 h 997512"/>
                <a:gd name="connsiteX0" fmla="*/ 0 w 2474878"/>
                <a:gd name="connsiteY0" fmla="*/ 996807 h 996807"/>
                <a:gd name="connsiteX1" fmla="*/ 686057 w 2474878"/>
                <a:gd name="connsiteY1" fmla="*/ 234014 h 996807"/>
                <a:gd name="connsiteX2" fmla="*/ 2474878 w 2474878"/>
                <a:gd name="connsiteY2" fmla="*/ 33172 h 996807"/>
                <a:gd name="connsiteX0" fmla="*/ 0 w 2474878"/>
                <a:gd name="connsiteY0" fmla="*/ 1000130 h 1000130"/>
                <a:gd name="connsiteX1" fmla="*/ 686057 w 2474878"/>
                <a:gd name="connsiteY1" fmla="*/ 237337 h 1000130"/>
                <a:gd name="connsiteX2" fmla="*/ 2474878 w 2474878"/>
                <a:gd name="connsiteY2" fmla="*/ 36495 h 1000130"/>
                <a:gd name="connsiteX0" fmla="*/ 0 w 3204831"/>
                <a:gd name="connsiteY0" fmla="*/ 1064325 h 1064325"/>
                <a:gd name="connsiteX1" fmla="*/ 686057 w 3204831"/>
                <a:gd name="connsiteY1" fmla="*/ 301532 h 1064325"/>
                <a:gd name="connsiteX2" fmla="*/ 3204831 w 3204831"/>
                <a:gd name="connsiteY2" fmla="*/ 42213 h 1064325"/>
                <a:gd name="connsiteX0" fmla="*/ 0 w 3204831"/>
                <a:gd name="connsiteY0" fmla="*/ 1024492 h 1024492"/>
                <a:gd name="connsiteX1" fmla="*/ 686057 w 3204831"/>
                <a:gd name="connsiteY1" fmla="*/ 261699 h 1024492"/>
                <a:gd name="connsiteX2" fmla="*/ 3204831 w 3204831"/>
                <a:gd name="connsiteY2" fmla="*/ 2380 h 1024492"/>
                <a:gd name="connsiteX0" fmla="*/ 0 w 3204831"/>
                <a:gd name="connsiteY0" fmla="*/ 1028676 h 1028676"/>
                <a:gd name="connsiteX1" fmla="*/ 692574 w 3204831"/>
                <a:gd name="connsiteY1" fmla="*/ 174919 h 1028676"/>
                <a:gd name="connsiteX2" fmla="*/ 3204831 w 3204831"/>
                <a:gd name="connsiteY2" fmla="*/ 6564 h 1028676"/>
                <a:gd name="connsiteX0" fmla="*/ 0 w 3204831"/>
                <a:gd name="connsiteY0" fmla="*/ 1029354 h 1029354"/>
                <a:gd name="connsiteX1" fmla="*/ 692574 w 3204831"/>
                <a:gd name="connsiteY1" fmla="*/ 175597 h 1029354"/>
                <a:gd name="connsiteX2" fmla="*/ 3204831 w 3204831"/>
                <a:gd name="connsiteY2" fmla="*/ 7242 h 1029354"/>
                <a:gd name="connsiteX0" fmla="*/ 0 w 3204831"/>
                <a:gd name="connsiteY0" fmla="*/ 1027103 h 1027103"/>
                <a:gd name="connsiteX1" fmla="*/ 692574 w 3204831"/>
                <a:gd name="connsiteY1" fmla="*/ 173346 h 1027103"/>
                <a:gd name="connsiteX2" fmla="*/ 3204831 w 3204831"/>
                <a:gd name="connsiteY2" fmla="*/ 4991 h 102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4831" h="1027103">
                  <a:moveTo>
                    <a:pt x="0" y="1027103"/>
                  </a:moveTo>
                  <a:cubicBezTo>
                    <a:pt x="173214" y="602710"/>
                    <a:pt x="399580" y="324206"/>
                    <a:pt x="692574" y="173346"/>
                  </a:cubicBezTo>
                  <a:cubicBezTo>
                    <a:pt x="985568" y="22486"/>
                    <a:pt x="1882182" y="-15111"/>
                    <a:pt x="3204831" y="4991"/>
                  </a:cubicBezTo>
                </a:path>
              </a:pathLst>
            </a:custGeom>
            <a:noFill/>
            <a:ln w="25400" cap="rnd" cmpd="sng" algn="ctr">
              <a:solidFill>
                <a:schemeClr val="bg1"/>
              </a:solidFill>
              <a:prstDash val="sysDash"/>
              <a:round/>
              <a:headEnd type="none" w="sm" len="sm"/>
              <a:tailEnd type="triangle" w="med" len="lg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66373" y="2287278"/>
              <a:ext cx="1669545" cy="672476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txBody>
            <a:bodyPr wrap="none" lIns="121824" tIns="121824" rIns="121824" bIns="121824" rtlCol="0" anchor="ctr">
              <a:noAutofit/>
            </a:bodyPr>
            <a:lstStyle/>
            <a:p>
              <a:pPr marL="0" marR="0" lvl="0" indent="0" algn="ctr" defTabSz="913897" rtl="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Autosserviço</a:t>
              </a: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19" name="Freeform 9"/>
            <p:cNvSpPr>
              <a:spLocks noChangeAspect="1" noChangeArrowheads="1"/>
            </p:cNvSpPr>
            <p:nvPr/>
          </p:nvSpPr>
          <p:spPr bwMode="auto">
            <a:xfrm>
              <a:off x="9293657" y="2737227"/>
              <a:ext cx="294362" cy="330235"/>
            </a:xfrm>
            <a:custGeom>
              <a:avLst/>
              <a:gdLst>
                <a:gd name="T0" fmla="*/ 2523 w 2640"/>
                <a:gd name="T1" fmla="*/ 0 h 2964"/>
                <a:gd name="T2" fmla="*/ 0 w 2640"/>
                <a:gd name="T3" fmla="*/ 116 h 2964"/>
                <a:gd name="T4" fmla="*/ 116 w 2640"/>
                <a:gd name="T5" fmla="*/ 1805 h 2964"/>
                <a:gd name="T6" fmla="*/ 1493 w 2640"/>
                <a:gd name="T7" fmla="*/ 1666 h 2964"/>
                <a:gd name="T8" fmla="*/ 232 w 2640"/>
                <a:gd name="T9" fmla="*/ 139 h 2964"/>
                <a:gd name="T10" fmla="*/ 2315 w 2640"/>
                <a:gd name="T11" fmla="*/ 1666 h 2964"/>
                <a:gd name="T12" fmla="*/ 1747 w 2640"/>
                <a:gd name="T13" fmla="*/ 1274 h 2964"/>
                <a:gd name="T14" fmla="*/ 1654 w 2640"/>
                <a:gd name="T15" fmla="*/ 1204 h 2964"/>
                <a:gd name="T16" fmla="*/ 1585 w 2640"/>
                <a:gd name="T17" fmla="*/ 2199 h 2964"/>
                <a:gd name="T18" fmla="*/ 1504 w 2640"/>
                <a:gd name="T19" fmla="*/ 2349 h 2964"/>
                <a:gd name="T20" fmla="*/ 1204 w 2640"/>
                <a:gd name="T21" fmla="*/ 2152 h 2964"/>
                <a:gd name="T22" fmla="*/ 1724 w 2640"/>
                <a:gd name="T23" fmla="*/ 2963 h 2964"/>
                <a:gd name="T24" fmla="*/ 2546 w 2640"/>
                <a:gd name="T25" fmla="*/ 2257 h 2964"/>
                <a:gd name="T26" fmla="*/ 1840 w 2640"/>
                <a:gd name="T27" fmla="*/ 1932 h 2964"/>
                <a:gd name="T28" fmla="*/ 1805 w 2640"/>
                <a:gd name="T29" fmla="*/ 1805 h 2964"/>
                <a:gd name="T30" fmla="*/ 2639 w 2640"/>
                <a:gd name="T31" fmla="*/ 1689 h 2964"/>
                <a:gd name="T32" fmla="*/ 2523 w 2640"/>
                <a:gd name="T33" fmla="*/ 0 h 2964"/>
                <a:gd name="T34" fmla="*/ 1701 w 2640"/>
                <a:gd name="T35" fmla="*/ 2581 h 2964"/>
                <a:gd name="T36" fmla="*/ 1701 w 2640"/>
                <a:gd name="T37" fmla="*/ 2569 h 2964"/>
                <a:gd name="T38" fmla="*/ 2534 w 2640"/>
                <a:gd name="T39" fmla="*/ 961 h 2964"/>
                <a:gd name="T40" fmla="*/ 2477 w 2640"/>
                <a:gd name="T41" fmla="*/ 1019 h 2964"/>
                <a:gd name="T42" fmla="*/ 2419 w 2640"/>
                <a:gd name="T43" fmla="*/ 845 h 2964"/>
                <a:gd name="T44" fmla="*/ 2534 w 2640"/>
                <a:gd name="T45" fmla="*/ 845 h 2964"/>
                <a:gd name="T46" fmla="*/ 1458 w 2640"/>
                <a:gd name="T47" fmla="*/ 1482 h 2964"/>
                <a:gd name="T48" fmla="*/ 1493 w 2640"/>
                <a:gd name="T49" fmla="*/ 1470 h 2964"/>
                <a:gd name="T50" fmla="*/ 1435 w 2640"/>
                <a:gd name="T51" fmla="*/ 1250 h 2964"/>
                <a:gd name="T52" fmla="*/ 1898 w 2640"/>
                <a:gd name="T53" fmla="*/ 1250 h 2964"/>
                <a:gd name="T54" fmla="*/ 1840 w 2640"/>
                <a:gd name="T55" fmla="*/ 1470 h 2964"/>
                <a:gd name="T56" fmla="*/ 1990 w 2640"/>
                <a:gd name="T57" fmla="*/ 1250 h 2964"/>
                <a:gd name="T58" fmla="*/ 1342 w 2640"/>
                <a:gd name="T59" fmla="*/ 1250 h 2964"/>
                <a:gd name="T60" fmla="*/ 1458 w 2640"/>
                <a:gd name="T61" fmla="*/ 1482 h 2964"/>
                <a:gd name="T62" fmla="*/ 1666 w 2640"/>
                <a:gd name="T63" fmla="*/ 845 h 2964"/>
                <a:gd name="T64" fmla="*/ 2002 w 2640"/>
                <a:gd name="T65" fmla="*/ 1504 h 2964"/>
                <a:gd name="T66" fmla="*/ 2083 w 2640"/>
                <a:gd name="T67" fmla="*/ 1550 h 2964"/>
                <a:gd name="T68" fmla="*/ 1666 w 2640"/>
                <a:gd name="T69" fmla="*/ 752 h 2964"/>
                <a:gd name="T70" fmla="*/ 1251 w 2640"/>
                <a:gd name="T71" fmla="*/ 1550 h 2964"/>
                <a:gd name="T72" fmla="*/ 1320 w 2640"/>
                <a:gd name="T73" fmla="*/ 1562 h 2964"/>
                <a:gd name="T74" fmla="*/ 1251 w 2640"/>
                <a:gd name="T75" fmla="*/ 1262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0" h="2964">
                  <a:moveTo>
                    <a:pt x="2523" y="0"/>
                  </a:moveTo>
                  <a:lnTo>
                    <a:pt x="2523" y="0"/>
                  </a:lnTo>
                  <a:cubicBezTo>
                    <a:pt x="116" y="0"/>
                    <a:pt x="116" y="0"/>
                    <a:pt x="116" y="0"/>
                  </a:cubicBezTo>
                  <a:cubicBezTo>
                    <a:pt x="58" y="0"/>
                    <a:pt x="0" y="58"/>
                    <a:pt x="0" y="116"/>
                  </a:cubicBezTo>
                  <a:cubicBezTo>
                    <a:pt x="0" y="1689"/>
                    <a:pt x="0" y="1689"/>
                    <a:pt x="0" y="1689"/>
                  </a:cubicBezTo>
                  <a:cubicBezTo>
                    <a:pt x="0" y="1747"/>
                    <a:pt x="58" y="1805"/>
                    <a:pt x="116" y="1805"/>
                  </a:cubicBezTo>
                  <a:cubicBezTo>
                    <a:pt x="1493" y="1805"/>
                    <a:pt x="1493" y="1805"/>
                    <a:pt x="1493" y="1805"/>
                  </a:cubicBezTo>
                  <a:cubicBezTo>
                    <a:pt x="1493" y="1666"/>
                    <a:pt x="1493" y="1666"/>
                    <a:pt x="1493" y="1666"/>
                  </a:cubicBezTo>
                  <a:cubicBezTo>
                    <a:pt x="232" y="1666"/>
                    <a:pt x="232" y="1666"/>
                    <a:pt x="232" y="1666"/>
                  </a:cubicBezTo>
                  <a:cubicBezTo>
                    <a:pt x="232" y="139"/>
                    <a:pt x="232" y="139"/>
                    <a:pt x="232" y="139"/>
                  </a:cubicBezTo>
                  <a:cubicBezTo>
                    <a:pt x="2315" y="139"/>
                    <a:pt x="2315" y="139"/>
                    <a:pt x="2315" y="139"/>
                  </a:cubicBezTo>
                  <a:cubicBezTo>
                    <a:pt x="2315" y="1666"/>
                    <a:pt x="2315" y="1666"/>
                    <a:pt x="2315" y="1666"/>
                  </a:cubicBezTo>
                  <a:cubicBezTo>
                    <a:pt x="1782" y="1666"/>
                    <a:pt x="1782" y="1666"/>
                    <a:pt x="1782" y="1666"/>
                  </a:cubicBezTo>
                  <a:cubicBezTo>
                    <a:pt x="1747" y="1274"/>
                    <a:pt x="1747" y="1274"/>
                    <a:pt x="1747" y="1274"/>
                  </a:cubicBezTo>
                  <a:cubicBezTo>
                    <a:pt x="1736" y="1227"/>
                    <a:pt x="1713" y="1204"/>
                    <a:pt x="1666" y="1204"/>
                  </a:cubicBezTo>
                  <a:cubicBezTo>
                    <a:pt x="1654" y="1204"/>
                    <a:pt x="1654" y="1204"/>
                    <a:pt x="1654" y="1204"/>
                  </a:cubicBezTo>
                  <a:cubicBezTo>
                    <a:pt x="1620" y="1204"/>
                    <a:pt x="1585" y="1239"/>
                    <a:pt x="1585" y="1274"/>
                  </a:cubicBezTo>
                  <a:cubicBezTo>
                    <a:pt x="1585" y="2199"/>
                    <a:pt x="1585" y="2199"/>
                    <a:pt x="1585" y="2199"/>
                  </a:cubicBezTo>
                  <a:cubicBezTo>
                    <a:pt x="1585" y="2245"/>
                    <a:pt x="1562" y="2291"/>
                    <a:pt x="1527" y="2326"/>
                  </a:cubicBezTo>
                  <a:cubicBezTo>
                    <a:pt x="1504" y="2349"/>
                    <a:pt x="1504" y="2349"/>
                    <a:pt x="1504" y="2349"/>
                  </a:cubicBezTo>
                  <a:cubicBezTo>
                    <a:pt x="1493" y="2361"/>
                    <a:pt x="1469" y="2361"/>
                    <a:pt x="1458" y="2349"/>
                  </a:cubicBezTo>
                  <a:cubicBezTo>
                    <a:pt x="1204" y="2152"/>
                    <a:pt x="1204" y="2152"/>
                    <a:pt x="1204" y="2152"/>
                  </a:cubicBezTo>
                  <a:cubicBezTo>
                    <a:pt x="1123" y="2083"/>
                    <a:pt x="1007" y="2083"/>
                    <a:pt x="926" y="2164"/>
                  </a:cubicBezTo>
                  <a:cubicBezTo>
                    <a:pt x="1724" y="2963"/>
                    <a:pt x="1724" y="2963"/>
                    <a:pt x="1724" y="2963"/>
                  </a:cubicBezTo>
                  <a:cubicBezTo>
                    <a:pt x="2454" y="2963"/>
                    <a:pt x="2454" y="2963"/>
                    <a:pt x="2454" y="2963"/>
                  </a:cubicBezTo>
                  <a:cubicBezTo>
                    <a:pt x="2546" y="2257"/>
                    <a:pt x="2546" y="2257"/>
                    <a:pt x="2546" y="2257"/>
                  </a:cubicBezTo>
                  <a:cubicBezTo>
                    <a:pt x="2558" y="2118"/>
                    <a:pt x="2465" y="2002"/>
                    <a:pt x="2338" y="1990"/>
                  </a:cubicBezTo>
                  <a:cubicBezTo>
                    <a:pt x="1840" y="1932"/>
                    <a:pt x="1840" y="1932"/>
                    <a:pt x="1840" y="1932"/>
                  </a:cubicBezTo>
                  <a:cubicBezTo>
                    <a:pt x="1828" y="1932"/>
                    <a:pt x="1817" y="1921"/>
                    <a:pt x="1817" y="1909"/>
                  </a:cubicBezTo>
                  <a:cubicBezTo>
                    <a:pt x="1805" y="1805"/>
                    <a:pt x="1805" y="1805"/>
                    <a:pt x="1805" y="1805"/>
                  </a:cubicBezTo>
                  <a:cubicBezTo>
                    <a:pt x="2523" y="1805"/>
                    <a:pt x="2523" y="1805"/>
                    <a:pt x="2523" y="1805"/>
                  </a:cubicBezTo>
                  <a:cubicBezTo>
                    <a:pt x="2581" y="1805"/>
                    <a:pt x="2639" y="1747"/>
                    <a:pt x="2639" y="1689"/>
                  </a:cubicBezTo>
                  <a:cubicBezTo>
                    <a:pt x="2639" y="116"/>
                    <a:pt x="2639" y="116"/>
                    <a:pt x="2639" y="116"/>
                  </a:cubicBezTo>
                  <a:cubicBezTo>
                    <a:pt x="2639" y="58"/>
                    <a:pt x="2581" y="0"/>
                    <a:pt x="2523" y="0"/>
                  </a:cubicBezTo>
                  <a:close/>
                  <a:moveTo>
                    <a:pt x="1701" y="2581"/>
                  </a:moveTo>
                  <a:lnTo>
                    <a:pt x="1701" y="2581"/>
                  </a:lnTo>
                  <a:lnTo>
                    <a:pt x="1701" y="2581"/>
                  </a:lnTo>
                  <a:cubicBezTo>
                    <a:pt x="1701" y="2569"/>
                    <a:pt x="1701" y="2569"/>
                    <a:pt x="1701" y="2569"/>
                  </a:cubicBezTo>
                  <a:lnTo>
                    <a:pt x="1701" y="2581"/>
                  </a:lnTo>
                  <a:close/>
                  <a:moveTo>
                    <a:pt x="2534" y="961"/>
                  </a:moveTo>
                  <a:lnTo>
                    <a:pt x="2534" y="961"/>
                  </a:lnTo>
                  <a:cubicBezTo>
                    <a:pt x="2534" y="996"/>
                    <a:pt x="2511" y="1019"/>
                    <a:pt x="2477" y="1019"/>
                  </a:cubicBezTo>
                  <a:cubicBezTo>
                    <a:pt x="2442" y="1019"/>
                    <a:pt x="2419" y="996"/>
                    <a:pt x="2419" y="961"/>
                  </a:cubicBezTo>
                  <a:cubicBezTo>
                    <a:pt x="2419" y="845"/>
                    <a:pt x="2419" y="845"/>
                    <a:pt x="2419" y="845"/>
                  </a:cubicBezTo>
                  <a:cubicBezTo>
                    <a:pt x="2419" y="811"/>
                    <a:pt x="2442" y="787"/>
                    <a:pt x="2477" y="787"/>
                  </a:cubicBezTo>
                  <a:cubicBezTo>
                    <a:pt x="2511" y="787"/>
                    <a:pt x="2534" y="811"/>
                    <a:pt x="2534" y="845"/>
                  </a:cubicBezTo>
                  <a:lnTo>
                    <a:pt x="2534" y="961"/>
                  </a:lnTo>
                  <a:close/>
                  <a:moveTo>
                    <a:pt x="1458" y="1482"/>
                  </a:moveTo>
                  <a:lnTo>
                    <a:pt x="1458" y="1482"/>
                  </a:lnTo>
                  <a:cubicBezTo>
                    <a:pt x="1469" y="1482"/>
                    <a:pt x="1481" y="1482"/>
                    <a:pt x="1493" y="1470"/>
                  </a:cubicBezTo>
                  <a:cubicBezTo>
                    <a:pt x="1504" y="1459"/>
                    <a:pt x="1516" y="1424"/>
                    <a:pt x="1493" y="1401"/>
                  </a:cubicBezTo>
                  <a:cubicBezTo>
                    <a:pt x="1458" y="1366"/>
                    <a:pt x="1435" y="1308"/>
                    <a:pt x="1435" y="1250"/>
                  </a:cubicBezTo>
                  <a:cubicBezTo>
                    <a:pt x="1435" y="1123"/>
                    <a:pt x="1539" y="1019"/>
                    <a:pt x="1666" y="1019"/>
                  </a:cubicBezTo>
                  <a:cubicBezTo>
                    <a:pt x="1793" y="1019"/>
                    <a:pt x="1898" y="1123"/>
                    <a:pt x="1898" y="1250"/>
                  </a:cubicBezTo>
                  <a:cubicBezTo>
                    <a:pt x="1898" y="1308"/>
                    <a:pt x="1875" y="1366"/>
                    <a:pt x="1840" y="1401"/>
                  </a:cubicBezTo>
                  <a:cubicBezTo>
                    <a:pt x="1817" y="1424"/>
                    <a:pt x="1828" y="1459"/>
                    <a:pt x="1840" y="1470"/>
                  </a:cubicBezTo>
                  <a:cubicBezTo>
                    <a:pt x="1863" y="1482"/>
                    <a:pt x="1886" y="1482"/>
                    <a:pt x="1909" y="1470"/>
                  </a:cubicBezTo>
                  <a:cubicBezTo>
                    <a:pt x="1956" y="1413"/>
                    <a:pt x="1990" y="1331"/>
                    <a:pt x="1990" y="1250"/>
                  </a:cubicBezTo>
                  <a:cubicBezTo>
                    <a:pt x="1990" y="1077"/>
                    <a:pt x="1840" y="926"/>
                    <a:pt x="1666" y="926"/>
                  </a:cubicBezTo>
                  <a:cubicBezTo>
                    <a:pt x="1493" y="926"/>
                    <a:pt x="1342" y="1077"/>
                    <a:pt x="1342" y="1250"/>
                  </a:cubicBezTo>
                  <a:cubicBezTo>
                    <a:pt x="1342" y="1331"/>
                    <a:pt x="1377" y="1413"/>
                    <a:pt x="1423" y="1470"/>
                  </a:cubicBezTo>
                  <a:cubicBezTo>
                    <a:pt x="1435" y="1482"/>
                    <a:pt x="1446" y="1482"/>
                    <a:pt x="1458" y="1482"/>
                  </a:cubicBezTo>
                  <a:close/>
                  <a:moveTo>
                    <a:pt x="1666" y="845"/>
                  </a:moveTo>
                  <a:lnTo>
                    <a:pt x="1666" y="845"/>
                  </a:lnTo>
                  <a:cubicBezTo>
                    <a:pt x="1898" y="845"/>
                    <a:pt x="2083" y="1030"/>
                    <a:pt x="2083" y="1262"/>
                  </a:cubicBezTo>
                  <a:cubicBezTo>
                    <a:pt x="2083" y="1343"/>
                    <a:pt x="2060" y="1436"/>
                    <a:pt x="2002" y="1504"/>
                  </a:cubicBezTo>
                  <a:cubicBezTo>
                    <a:pt x="1990" y="1516"/>
                    <a:pt x="2002" y="1550"/>
                    <a:pt x="2013" y="1562"/>
                  </a:cubicBezTo>
                  <a:cubicBezTo>
                    <a:pt x="2037" y="1585"/>
                    <a:pt x="2071" y="1573"/>
                    <a:pt x="2083" y="1550"/>
                  </a:cubicBezTo>
                  <a:cubicBezTo>
                    <a:pt x="2141" y="1470"/>
                    <a:pt x="2176" y="1366"/>
                    <a:pt x="2176" y="1262"/>
                  </a:cubicBezTo>
                  <a:cubicBezTo>
                    <a:pt x="2176" y="984"/>
                    <a:pt x="1944" y="752"/>
                    <a:pt x="1666" y="752"/>
                  </a:cubicBezTo>
                  <a:cubicBezTo>
                    <a:pt x="1388" y="752"/>
                    <a:pt x="1158" y="984"/>
                    <a:pt x="1158" y="1262"/>
                  </a:cubicBezTo>
                  <a:cubicBezTo>
                    <a:pt x="1158" y="1366"/>
                    <a:pt x="1192" y="1470"/>
                    <a:pt x="1251" y="1550"/>
                  </a:cubicBezTo>
                  <a:cubicBezTo>
                    <a:pt x="1262" y="1562"/>
                    <a:pt x="1274" y="1573"/>
                    <a:pt x="1285" y="1573"/>
                  </a:cubicBezTo>
                  <a:cubicBezTo>
                    <a:pt x="1297" y="1573"/>
                    <a:pt x="1308" y="1573"/>
                    <a:pt x="1320" y="1562"/>
                  </a:cubicBezTo>
                  <a:cubicBezTo>
                    <a:pt x="1330" y="1550"/>
                    <a:pt x="1342" y="1516"/>
                    <a:pt x="1330" y="1504"/>
                  </a:cubicBezTo>
                  <a:cubicBezTo>
                    <a:pt x="1274" y="1436"/>
                    <a:pt x="1251" y="1343"/>
                    <a:pt x="1251" y="1262"/>
                  </a:cubicBezTo>
                  <a:cubicBezTo>
                    <a:pt x="1251" y="1030"/>
                    <a:pt x="1435" y="845"/>
                    <a:pt x="1666" y="845"/>
                  </a:cubicBezTo>
                  <a:close/>
                </a:path>
              </a:pathLst>
            </a:custGeom>
            <a:solidFill>
              <a:srgbClr val="46575E"/>
            </a:solidFill>
            <a:ln>
              <a:solidFill>
                <a:schemeClr val="bg1"/>
              </a:solidFill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702667" y="2654118"/>
              <a:ext cx="1346928" cy="505241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txBody>
            <a:bodyPr wrap="none" lIns="121824" tIns="121824" rIns="121824" bIns="121824" rtlCol="0" anchor="ctr">
              <a:noAutofit/>
            </a:bodyPr>
            <a:lstStyle/>
            <a:p>
              <a:pPr marL="0" marR="0" lvl="0" indent="0" algn="l" defTabSz="913897" rtl="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Produtividade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 do</a:t>
              </a:r>
              <a:b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</a:b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usuário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11285" y="1183342"/>
            <a:ext cx="5940796" cy="2080219"/>
            <a:chOff x="5953273" y="1042639"/>
            <a:chExt cx="5942343" cy="2080761"/>
          </a:xfrm>
        </p:grpSpPr>
        <p:sp>
          <p:nvSpPr>
            <p:cNvPr id="22" name="Freeform 21"/>
            <p:cNvSpPr/>
            <p:nvPr/>
          </p:nvSpPr>
          <p:spPr bwMode="gray">
            <a:xfrm>
              <a:off x="5953273" y="1591373"/>
              <a:ext cx="4056071" cy="1532027"/>
            </a:xfrm>
            <a:custGeom>
              <a:avLst/>
              <a:gdLst>
                <a:gd name="connsiteX0" fmla="*/ 0 w 1756834"/>
                <a:gd name="connsiteY0" fmla="*/ 862991 h 862991"/>
                <a:gd name="connsiteX1" fmla="*/ 706967 w 1756834"/>
                <a:gd name="connsiteY1" fmla="*/ 71357 h 862991"/>
                <a:gd name="connsiteX2" fmla="*/ 1756834 w 1756834"/>
                <a:gd name="connsiteY2" fmla="*/ 37491 h 862991"/>
                <a:gd name="connsiteX3" fmla="*/ 1756834 w 1756834"/>
                <a:gd name="connsiteY3" fmla="*/ 37491 h 862991"/>
                <a:gd name="connsiteX0" fmla="*/ 0 w 1756834"/>
                <a:gd name="connsiteY0" fmla="*/ 862991 h 862991"/>
                <a:gd name="connsiteX1" fmla="*/ 706967 w 1756834"/>
                <a:gd name="connsiteY1" fmla="*/ 71357 h 862991"/>
                <a:gd name="connsiteX2" fmla="*/ 1756834 w 1756834"/>
                <a:gd name="connsiteY2" fmla="*/ 37491 h 862991"/>
                <a:gd name="connsiteX3" fmla="*/ 1756834 w 1756834"/>
                <a:gd name="connsiteY3" fmla="*/ 37491 h 862991"/>
                <a:gd name="connsiteX0" fmla="*/ 0 w 1756834"/>
                <a:gd name="connsiteY0" fmla="*/ 890716 h 890716"/>
                <a:gd name="connsiteX1" fmla="*/ 706967 w 1756834"/>
                <a:gd name="connsiteY1" fmla="*/ 99082 h 890716"/>
                <a:gd name="connsiteX2" fmla="*/ 1756834 w 1756834"/>
                <a:gd name="connsiteY2" fmla="*/ 65216 h 890716"/>
                <a:gd name="connsiteX3" fmla="*/ 1756834 w 1756834"/>
                <a:gd name="connsiteY3" fmla="*/ 65216 h 890716"/>
                <a:gd name="connsiteX0" fmla="*/ 0 w 1756834"/>
                <a:gd name="connsiteY0" fmla="*/ 890716 h 890716"/>
                <a:gd name="connsiteX1" fmla="*/ 706967 w 1756834"/>
                <a:gd name="connsiteY1" fmla="*/ 99082 h 890716"/>
                <a:gd name="connsiteX2" fmla="*/ 1756834 w 1756834"/>
                <a:gd name="connsiteY2" fmla="*/ 65216 h 890716"/>
                <a:gd name="connsiteX3" fmla="*/ 1756834 w 1756834"/>
                <a:gd name="connsiteY3" fmla="*/ 65216 h 890716"/>
                <a:gd name="connsiteX0" fmla="*/ 0 w 1756834"/>
                <a:gd name="connsiteY0" fmla="*/ 890716 h 890716"/>
                <a:gd name="connsiteX1" fmla="*/ 706967 w 1756834"/>
                <a:gd name="connsiteY1" fmla="*/ 99082 h 890716"/>
                <a:gd name="connsiteX2" fmla="*/ 1756834 w 1756834"/>
                <a:gd name="connsiteY2" fmla="*/ 65216 h 890716"/>
                <a:gd name="connsiteX3" fmla="*/ 1756834 w 1756834"/>
                <a:gd name="connsiteY3" fmla="*/ 65216 h 890716"/>
                <a:gd name="connsiteX0" fmla="*/ 0 w 1756834"/>
                <a:gd name="connsiteY0" fmla="*/ 901891 h 901891"/>
                <a:gd name="connsiteX1" fmla="*/ 706967 w 1756834"/>
                <a:gd name="connsiteY1" fmla="*/ 110257 h 901891"/>
                <a:gd name="connsiteX2" fmla="*/ 1756834 w 1756834"/>
                <a:gd name="connsiteY2" fmla="*/ 76391 h 901891"/>
                <a:gd name="connsiteX3" fmla="*/ 1756834 w 1756834"/>
                <a:gd name="connsiteY3" fmla="*/ 76391 h 901891"/>
                <a:gd name="connsiteX0" fmla="*/ 0 w 1756834"/>
                <a:gd name="connsiteY0" fmla="*/ 901891 h 901891"/>
                <a:gd name="connsiteX1" fmla="*/ 706967 w 1756834"/>
                <a:gd name="connsiteY1" fmla="*/ 110257 h 901891"/>
                <a:gd name="connsiteX2" fmla="*/ 1756834 w 1756834"/>
                <a:gd name="connsiteY2" fmla="*/ 76391 h 901891"/>
                <a:gd name="connsiteX3" fmla="*/ 1756834 w 1756834"/>
                <a:gd name="connsiteY3" fmla="*/ 76391 h 901891"/>
                <a:gd name="connsiteX0" fmla="*/ 0 w 1756834"/>
                <a:gd name="connsiteY0" fmla="*/ 883286 h 883286"/>
                <a:gd name="connsiteX1" fmla="*/ 706967 w 1756834"/>
                <a:gd name="connsiteY1" fmla="*/ 91652 h 883286"/>
                <a:gd name="connsiteX2" fmla="*/ 1756834 w 1756834"/>
                <a:gd name="connsiteY2" fmla="*/ 57786 h 883286"/>
                <a:gd name="connsiteX3" fmla="*/ 1756834 w 1756834"/>
                <a:gd name="connsiteY3" fmla="*/ 57786 h 883286"/>
                <a:gd name="connsiteX0" fmla="*/ 0 w 1756834"/>
                <a:gd name="connsiteY0" fmla="*/ 883286 h 883286"/>
                <a:gd name="connsiteX1" fmla="*/ 706967 w 1756834"/>
                <a:gd name="connsiteY1" fmla="*/ 91652 h 883286"/>
                <a:gd name="connsiteX2" fmla="*/ 1756834 w 1756834"/>
                <a:gd name="connsiteY2" fmla="*/ 57786 h 883286"/>
                <a:gd name="connsiteX0" fmla="*/ 0 w 1579034"/>
                <a:gd name="connsiteY0" fmla="*/ 903424 h 903424"/>
                <a:gd name="connsiteX1" fmla="*/ 706967 w 1579034"/>
                <a:gd name="connsiteY1" fmla="*/ 111790 h 903424"/>
                <a:gd name="connsiteX2" fmla="*/ 1579034 w 1579034"/>
                <a:gd name="connsiteY2" fmla="*/ 5957 h 903424"/>
                <a:gd name="connsiteX0" fmla="*/ 0 w 1579034"/>
                <a:gd name="connsiteY0" fmla="*/ 909640 h 909640"/>
                <a:gd name="connsiteX1" fmla="*/ 715434 w 1579034"/>
                <a:gd name="connsiteY1" fmla="*/ 101073 h 909640"/>
                <a:gd name="connsiteX2" fmla="*/ 1579034 w 1579034"/>
                <a:gd name="connsiteY2" fmla="*/ 12173 h 909640"/>
                <a:gd name="connsiteX0" fmla="*/ 0 w 1579034"/>
                <a:gd name="connsiteY0" fmla="*/ 897602 h 897602"/>
                <a:gd name="connsiteX1" fmla="*/ 635001 w 1579034"/>
                <a:gd name="connsiteY1" fmla="*/ 139835 h 897602"/>
                <a:gd name="connsiteX2" fmla="*/ 1579034 w 1579034"/>
                <a:gd name="connsiteY2" fmla="*/ 135 h 897602"/>
                <a:gd name="connsiteX0" fmla="*/ 0 w 1579034"/>
                <a:gd name="connsiteY0" fmla="*/ 897602 h 897602"/>
                <a:gd name="connsiteX1" fmla="*/ 635001 w 1579034"/>
                <a:gd name="connsiteY1" fmla="*/ 139835 h 897602"/>
                <a:gd name="connsiteX2" fmla="*/ 1579034 w 1579034"/>
                <a:gd name="connsiteY2" fmla="*/ 135 h 897602"/>
                <a:gd name="connsiteX0" fmla="*/ 0 w 1579034"/>
                <a:gd name="connsiteY0" fmla="*/ 918203 h 918203"/>
                <a:gd name="connsiteX1" fmla="*/ 635001 w 1579034"/>
                <a:gd name="connsiteY1" fmla="*/ 160436 h 918203"/>
                <a:gd name="connsiteX2" fmla="*/ 1270000 w 1579034"/>
                <a:gd name="connsiteY2" fmla="*/ 8036 h 918203"/>
                <a:gd name="connsiteX3" fmla="*/ 1579034 w 1579034"/>
                <a:gd name="connsiteY3" fmla="*/ 20736 h 918203"/>
                <a:gd name="connsiteX0" fmla="*/ 0 w 1579034"/>
                <a:gd name="connsiteY0" fmla="*/ 910167 h 910167"/>
                <a:gd name="connsiteX1" fmla="*/ 635001 w 1579034"/>
                <a:gd name="connsiteY1" fmla="*/ 152400 h 910167"/>
                <a:gd name="connsiteX2" fmla="*/ 1270000 w 1579034"/>
                <a:gd name="connsiteY2" fmla="*/ 0 h 910167"/>
                <a:gd name="connsiteX3" fmla="*/ 1579034 w 1579034"/>
                <a:gd name="connsiteY3" fmla="*/ 12700 h 910167"/>
                <a:gd name="connsiteX0" fmla="*/ 0 w 1579034"/>
                <a:gd name="connsiteY0" fmla="*/ 911057 h 911057"/>
                <a:gd name="connsiteX1" fmla="*/ 635001 w 1579034"/>
                <a:gd name="connsiteY1" fmla="*/ 153290 h 911057"/>
                <a:gd name="connsiteX2" fmla="*/ 1270000 w 1579034"/>
                <a:gd name="connsiteY2" fmla="*/ 890 h 911057"/>
                <a:gd name="connsiteX3" fmla="*/ 1579034 w 1579034"/>
                <a:gd name="connsiteY3" fmla="*/ 13590 h 911057"/>
                <a:gd name="connsiteX0" fmla="*/ 0 w 1579034"/>
                <a:gd name="connsiteY0" fmla="*/ 911057 h 911057"/>
                <a:gd name="connsiteX1" fmla="*/ 635001 w 1579034"/>
                <a:gd name="connsiteY1" fmla="*/ 153290 h 911057"/>
                <a:gd name="connsiteX2" fmla="*/ 1270000 w 1579034"/>
                <a:gd name="connsiteY2" fmla="*/ 890 h 911057"/>
                <a:gd name="connsiteX3" fmla="*/ 1579034 w 1579034"/>
                <a:gd name="connsiteY3" fmla="*/ 13590 h 911057"/>
                <a:gd name="connsiteX0" fmla="*/ 0 w 1748367"/>
                <a:gd name="connsiteY0" fmla="*/ 912511 h 912511"/>
                <a:gd name="connsiteX1" fmla="*/ 635001 w 1748367"/>
                <a:gd name="connsiteY1" fmla="*/ 154744 h 912511"/>
                <a:gd name="connsiteX2" fmla="*/ 1270000 w 1748367"/>
                <a:gd name="connsiteY2" fmla="*/ 2344 h 912511"/>
                <a:gd name="connsiteX3" fmla="*/ 1748367 w 1748367"/>
                <a:gd name="connsiteY3" fmla="*/ 61611 h 912511"/>
                <a:gd name="connsiteX0" fmla="*/ 0 w 1748367"/>
                <a:gd name="connsiteY0" fmla="*/ 913815 h 913815"/>
                <a:gd name="connsiteX1" fmla="*/ 635001 w 1748367"/>
                <a:gd name="connsiteY1" fmla="*/ 156048 h 913815"/>
                <a:gd name="connsiteX2" fmla="*/ 1270000 w 1748367"/>
                <a:gd name="connsiteY2" fmla="*/ 3648 h 913815"/>
                <a:gd name="connsiteX3" fmla="*/ 1748367 w 1748367"/>
                <a:gd name="connsiteY3" fmla="*/ 62915 h 913815"/>
                <a:gd name="connsiteX0" fmla="*/ 0 w 1748367"/>
                <a:gd name="connsiteY0" fmla="*/ 850900 h 850900"/>
                <a:gd name="connsiteX1" fmla="*/ 635001 w 1748367"/>
                <a:gd name="connsiteY1" fmla="*/ 93133 h 850900"/>
                <a:gd name="connsiteX2" fmla="*/ 1748367 w 1748367"/>
                <a:gd name="connsiteY2" fmla="*/ 0 h 850900"/>
                <a:gd name="connsiteX0" fmla="*/ 0 w 1748367"/>
                <a:gd name="connsiteY0" fmla="*/ 913783 h 913783"/>
                <a:gd name="connsiteX1" fmla="*/ 635001 w 1748367"/>
                <a:gd name="connsiteY1" fmla="*/ 156016 h 913783"/>
                <a:gd name="connsiteX2" fmla="*/ 1748367 w 1748367"/>
                <a:gd name="connsiteY2" fmla="*/ 62883 h 913783"/>
                <a:gd name="connsiteX0" fmla="*/ 0 w 1748367"/>
                <a:gd name="connsiteY0" fmla="*/ 919131 h 919131"/>
                <a:gd name="connsiteX1" fmla="*/ 635001 w 1748367"/>
                <a:gd name="connsiteY1" fmla="*/ 161364 h 919131"/>
                <a:gd name="connsiteX2" fmla="*/ 1748367 w 1748367"/>
                <a:gd name="connsiteY2" fmla="*/ 68231 h 919131"/>
                <a:gd name="connsiteX0" fmla="*/ 0 w 1748367"/>
                <a:gd name="connsiteY0" fmla="*/ 908920 h 908920"/>
                <a:gd name="connsiteX1" fmla="*/ 635001 w 1748367"/>
                <a:gd name="connsiteY1" fmla="*/ 151153 h 908920"/>
                <a:gd name="connsiteX2" fmla="*/ 1748367 w 1748367"/>
                <a:gd name="connsiteY2" fmla="*/ 58020 h 908920"/>
                <a:gd name="connsiteX0" fmla="*/ 0 w 1873628"/>
                <a:gd name="connsiteY0" fmla="*/ 958720 h 958720"/>
                <a:gd name="connsiteX1" fmla="*/ 635001 w 1873628"/>
                <a:gd name="connsiteY1" fmla="*/ 200953 h 958720"/>
                <a:gd name="connsiteX2" fmla="*/ 1873628 w 1873628"/>
                <a:gd name="connsiteY2" fmla="*/ 45190 h 958720"/>
                <a:gd name="connsiteX0" fmla="*/ 0 w 1873628"/>
                <a:gd name="connsiteY0" fmla="*/ 942934 h 942934"/>
                <a:gd name="connsiteX1" fmla="*/ 635001 w 1873628"/>
                <a:gd name="connsiteY1" fmla="*/ 185167 h 942934"/>
                <a:gd name="connsiteX2" fmla="*/ 1873628 w 1873628"/>
                <a:gd name="connsiteY2" fmla="*/ 29404 h 942934"/>
                <a:gd name="connsiteX0" fmla="*/ 0 w 1898680"/>
                <a:gd name="connsiteY0" fmla="*/ 987265 h 987265"/>
                <a:gd name="connsiteX1" fmla="*/ 635001 w 1898680"/>
                <a:gd name="connsiteY1" fmla="*/ 229498 h 987265"/>
                <a:gd name="connsiteX2" fmla="*/ 1898680 w 1898680"/>
                <a:gd name="connsiteY2" fmla="*/ 23630 h 987265"/>
                <a:gd name="connsiteX0" fmla="*/ 0 w 1898680"/>
                <a:gd name="connsiteY0" fmla="*/ 984347 h 984347"/>
                <a:gd name="connsiteX1" fmla="*/ 635001 w 1898680"/>
                <a:gd name="connsiteY1" fmla="*/ 226580 h 984347"/>
                <a:gd name="connsiteX2" fmla="*/ 1898680 w 1898680"/>
                <a:gd name="connsiteY2" fmla="*/ 20712 h 984347"/>
                <a:gd name="connsiteX0" fmla="*/ 0 w 1898680"/>
                <a:gd name="connsiteY0" fmla="*/ 984347 h 984347"/>
                <a:gd name="connsiteX1" fmla="*/ 635001 w 1898680"/>
                <a:gd name="connsiteY1" fmla="*/ 226580 h 984347"/>
                <a:gd name="connsiteX2" fmla="*/ 1898680 w 1898680"/>
                <a:gd name="connsiteY2" fmla="*/ 20712 h 984347"/>
                <a:gd name="connsiteX0" fmla="*/ 0 w 2474878"/>
                <a:gd name="connsiteY0" fmla="*/ 984347 h 984347"/>
                <a:gd name="connsiteX1" fmla="*/ 635001 w 2474878"/>
                <a:gd name="connsiteY1" fmla="*/ 226580 h 984347"/>
                <a:gd name="connsiteX2" fmla="*/ 2474878 w 2474878"/>
                <a:gd name="connsiteY2" fmla="*/ 20712 h 984347"/>
                <a:gd name="connsiteX0" fmla="*/ 0 w 2474878"/>
                <a:gd name="connsiteY0" fmla="*/ 1002833 h 1002833"/>
                <a:gd name="connsiteX1" fmla="*/ 635001 w 2474878"/>
                <a:gd name="connsiteY1" fmla="*/ 245066 h 1002833"/>
                <a:gd name="connsiteX2" fmla="*/ 2474878 w 2474878"/>
                <a:gd name="connsiteY2" fmla="*/ 39198 h 1002833"/>
                <a:gd name="connsiteX0" fmla="*/ 0 w 2474878"/>
                <a:gd name="connsiteY0" fmla="*/ 997150 h 997150"/>
                <a:gd name="connsiteX1" fmla="*/ 635001 w 2474878"/>
                <a:gd name="connsiteY1" fmla="*/ 239383 h 997150"/>
                <a:gd name="connsiteX2" fmla="*/ 2474878 w 2474878"/>
                <a:gd name="connsiteY2" fmla="*/ 33515 h 997150"/>
                <a:gd name="connsiteX0" fmla="*/ 0 w 2474878"/>
                <a:gd name="connsiteY0" fmla="*/ 997150 h 997150"/>
                <a:gd name="connsiteX1" fmla="*/ 635001 w 2474878"/>
                <a:gd name="connsiteY1" fmla="*/ 239383 h 997150"/>
                <a:gd name="connsiteX2" fmla="*/ 2474878 w 2474878"/>
                <a:gd name="connsiteY2" fmla="*/ 33515 h 997150"/>
                <a:gd name="connsiteX0" fmla="*/ 0 w 2474878"/>
                <a:gd name="connsiteY0" fmla="*/ 997150 h 997150"/>
                <a:gd name="connsiteX1" fmla="*/ 635001 w 2474878"/>
                <a:gd name="connsiteY1" fmla="*/ 239383 h 997150"/>
                <a:gd name="connsiteX2" fmla="*/ 2474878 w 2474878"/>
                <a:gd name="connsiteY2" fmla="*/ 33515 h 997150"/>
                <a:gd name="connsiteX0" fmla="*/ 0 w 2474878"/>
                <a:gd name="connsiteY0" fmla="*/ 997766 h 997766"/>
                <a:gd name="connsiteX1" fmla="*/ 635001 w 2474878"/>
                <a:gd name="connsiteY1" fmla="*/ 239999 h 997766"/>
                <a:gd name="connsiteX2" fmla="*/ 2474878 w 2474878"/>
                <a:gd name="connsiteY2" fmla="*/ 34131 h 997766"/>
                <a:gd name="connsiteX0" fmla="*/ 0 w 2474878"/>
                <a:gd name="connsiteY0" fmla="*/ 996849 h 996849"/>
                <a:gd name="connsiteX1" fmla="*/ 635001 w 2474878"/>
                <a:gd name="connsiteY1" fmla="*/ 239082 h 996849"/>
                <a:gd name="connsiteX2" fmla="*/ 2474878 w 2474878"/>
                <a:gd name="connsiteY2" fmla="*/ 33214 h 996849"/>
                <a:gd name="connsiteX0" fmla="*/ 0 w 2474878"/>
                <a:gd name="connsiteY0" fmla="*/ 995918 h 995918"/>
                <a:gd name="connsiteX1" fmla="*/ 639102 w 2474878"/>
                <a:gd name="connsiteY1" fmla="*/ 250452 h 995918"/>
                <a:gd name="connsiteX2" fmla="*/ 2474878 w 2474878"/>
                <a:gd name="connsiteY2" fmla="*/ 32283 h 995918"/>
                <a:gd name="connsiteX0" fmla="*/ 0 w 2474878"/>
                <a:gd name="connsiteY0" fmla="*/ 995918 h 995918"/>
                <a:gd name="connsiteX1" fmla="*/ 639102 w 2474878"/>
                <a:gd name="connsiteY1" fmla="*/ 250452 h 995918"/>
                <a:gd name="connsiteX2" fmla="*/ 2474878 w 2474878"/>
                <a:gd name="connsiteY2" fmla="*/ 32283 h 995918"/>
                <a:gd name="connsiteX0" fmla="*/ 0 w 2474878"/>
                <a:gd name="connsiteY0" fmla="*/ 1008933 h 1008933"/>
                <a:gd name="connsiteX1" fmla="*/ 639102 w 2474878"/>
                <a:gd name="connsiteY1" fmla="*/ 263467 h 1008933"/>
                <a:gd name="connsiteX2" fmla="*/ 2474878 w 2474878"/>
                <a:gd name="connsiteY2" fmla="*/ 45298 h 1008933"/>
                <a:gd name="connsiteX0" fmla="*/ 0 w 2474878"/>
                <a:gd name="connsiteY0" fmla="*/ 995089 h 995089"/>
                <a:gd name="connsiteX1" fmla="*/ 639102 w 2474878"/>
                <a:gd name="connsiteY1" fmla="*/ 249623 h 995089"/>
                <a:gd name="connsiteX2" fmla="*/ 2474878 w 2474878"/>
                <a:gd name="connsiteY2" fmla="*/ 31454 h 995089"/>
                <a:gd name="connsiteX0" fmla="*/ 0 w 2474878"/>
                <a:gd name="connsiteY0" fmla="*/ 996592 h 996592"/>
                <a:gd name="connsiteX1" fmla="*/ 692407 w 2474878"/>
                <a:gd name="connsiteY1" fmla="*/ 230624 h 996592"/>
                <a:gd name="connsiteX2" fmla="*/ 2474878 w 2474878"/>
                <a:gd name="connsiteY2" fmla="*/ 32957 h 996592"/>
                <a:gd name="connsiteX0" fmla="*/ 0 w 2474878"/>
                <a:gd name="connsiteY0" fmla="*/ 996592 h 996592"/>
                <a:gd name="connsiteX1" fmla="*/ 692407 w 2474878"/>
                <a:gd name="connsiteY1" fmla="*/ 230624 h 996592"/>
                <a:gd name="connsiteX2" fmla="*/ 2474878 w 2474878"/>
                <a:gd name="connsiteY2" fmla="*/ 32957 h 996592"/>
                <a:gd name="connsiteX0" fmla="*/ 0 w 2474878"/>
                <a:gd name="connsiteY0" fmla="*/ 996351 h 996351"/>
                <a:gd name="connsiteX1" fmla="*/ 686057 w 2474878"/>
                <a:gd name="connsiteY1" fmla="*/ 233558 h 996351"/>
                <a:gd name="connsiteX2" fmla="*/ 2474878 w 2474878"/>
                <a:gd name="connsiteY2" fmla="*/ 32716 h 996351"/>
                <a:gd name="connsiteX0" fmla="*/ 0 w 2474878"/>
                <a:gd name="connsiteY0" fmla="*/ 997512 h 997512"/>
                <a:gd name="connsiteX1" fmla="*/ 686057 w 2474878"/>
                <a:gd name="connsiteY1" fmla="*/ 234719 h 997512"/>
                <a:gd name="connsiteX2" fmla="*/ 2474878 w 2474878"/>
                <a:gd name="connsiteY2" fmla="*/ 33877 h 997512"/>
                <a:gd name="connsiteX0" fmla="*/ 0 w 2474878"/>
                <a:gd name="connsiteY0" fmla="*/ 996807 h 996807"/>
                <a:gd name="connsiteX1" fmla="*/ 686057 w 2474878"/>
                <a:gd name="connsiteY1" fmla="*/ 234014 h 996807"/>
                <a:gd name="connsiteX2" fmla="*/ 2474878 w 2474878"/>
                <a:gd name="connsiteY2" fmla="*/ 33172 h 996807"/>
                <a:gd name="connsiteX0" fmla="*/ 0 w 2474878"/>
                <a:gd name="connsiteY0" fmla="*/ 1000130 h 1000130"/>
                <a:gd name="connsiteX1" fmla="*/ 686057 w 2474878"/>
                <a:gd name="connsiteY1" fmla="*/ 237337 h 1000130"/>
                <a:gd name="connsiteX2" fmla="*/ 2474878 w 2474878"/>
                <a:gd name="connsiteY2" fmla="*/ 36495 h 1000130"/>
                <a:gd name="connsiteX0" fmla="*/ 0 w 3204831"/>
                <a:gd name="connsiteY0" fmla="*/ 1064325 h 1064325"/>
                <a:gd name="connsiteX1" fmla="*/ 686057 w 3204831"/>
                <a:gd name="connsiteY1" fmla="*/ 301532 h 1064325"/>
                <a:gd name="connsiteX2" fmla="*/ 3204831 w 3204831"/>
                <a:gd name="connsiteY2" fmla="*/ 42213 h 1064325"/>
                <a:gd name="connsiteX0" fmla="*/ 0 w 3204831"/>
                <a:gd name="connsiteY0" fmla="*/ 1024492 h 1024492"/>
                <a:gd name="connsiteX1" fmla="*/ 686057 w 3204831"/>
                <a:gd name="connsiteY1" fmla="*/ 261699 h 1024492"/>
                <a:gd name="connsiteX2" fmla="*/ 3204831 w 3204831"/>
                <a:gd name="connsiteY2" fmla="*/ 2380 h 1024492"/>
                <a:gd name="connsiteX0" fmla="*/ 0 w 3204831"/>
                <a:gd name="connsiteY0" fmla="*/ 1028676 h 1028676"/>
                <a:gd name="connsiteX1" fmla="*/ 692574 w 3204831"/>
                <a:gd name="connsiteY1" fmla="*/ 174919 h 1028676"/>
                <a:gd name="connsiteX2" fmla="*/ 3204831 w 3204831"/>
                <a:gd name="connsiteY2" fmla="*/ 6564 h 1028676"/>
                <a:gd name="connsiteX0" fmla="*/ 0 w 3204831"/>
                <a:gd name="connsiteY0" fmla="*/ 1029354 h 1029354"/>
                <a:gd name="connsiteX1" fmla="*/ 692574 w 3204831"/>
                <a:gd name="connsiteY1" fmla="*/ 175597 h 1029354"/>
                <a:gd name="connsiteX2" fmla="*/ 3204831 w 3204831"/>
                <a:gd name="connsiteY2" fmla="*/ 7242 h 1029354"/>
                <a:gd name="connsiteX0" fmla="*/ 0 w 3204831"/>
                <a:gd name="connsiteY0" fmla="*/ 1027103 h 1027103"/>
                <a:gd name="connsiteX1" fmla="*/ 692574 w 3204831"/>
                <a:gd name="connsiteY1" fmla="*/ 173346 h 1027103"/>
                <a:gd name="connsiteX2" fmla="*/ 3204831 w 3204831"/>
                <a:gd name="connsiteY2" fmla="*/ 4991 h 102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4831" h="1027103">
                  <a:moveTo>
                    <a:pt x="0" y="1027103"/>
                  </a:moveTo>
                  <a:cubicBezTo>
                    <a:pt x="173214" y="602710"/>
                    <a:pt x="399580" y="324206"/>
                    <a:pt x="692574" y="173346"/>
                  </a:cubicBezTo>
                  <a:cubicBezTo>
                    <a:pt x="985568" y="22486"/>
                    <a:pt x="1882182" y="-15111"/>
                    <a:pt x="3204831" y="4991"/>
                  </a:cubicBezTo>
                </a:path>
              </a:pathLst>
            </a:custGeom>
            <a:noFill/>
            <a:ln w="25400" cap="rnd" cmpd="sng" algn="ctr">
              <a:solidFill>
                <a:schemeClr val="bg1"/>
              </a:solidFill>
              <a:prstDash val="sysDash"/>
              <a:round/>
              <a:headEnd type="none" w="sm" len="sm"/>
              <a:tailEnd type="triangle" w="med" len="lg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1585548">
              <a:off x="7883068" y="1042639"/>
              <a:ext cx="1629783" cy="611342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txBody>
            <a:bodyPr wrap="none" lIns="121824" tIns="121824" rIns="121824" bIns="121824" rtlCol="0" anchor="ctr">
              <a:noAutofit/>
            </a:bodyPr>
            <a:lstStyle/>
            <a:p>
              <a:pPr marL="0" marR="0" lvl="0" indent="0" algn="ctr" defTabSz="913897" rtl="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Inteligência</a:t>
              </a: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 Artificial</a:t>
              </a:r>
            </a:p>
          </p:txBody>
        </p:sp>
        <p:grpSp>
          <p:nvGrpSpPr>
            <p:cNvPr id="24" name="Group 28"/>
            <p:cNvGrpSpPr>
              <a:grpSpLocks noChangeAspect="1"/>
            </p:cNvGrpSpPr>
            <p:nvPr/>
          </p:nvGrpSpPr>
          <p:grpSpPr bwMode="auto">
            <a:xfrm>
              <a:off x="10176349" y="1414892"/>
              <a:ext cx="356922" cy="294029"/>
              <a:chOff x="3281" y="1699"/>
              <a:chExt cx="1118" cy="921"/>
            </a:xfrm>
            <a:solidFill>
              <a:srgbClr val="46575E"/>
            </a:solidFill>
          </p:grpSpPr>
          <p:sp>
            <p:nvSpPr>
              <p:cNvPr id="26" name="Freeform 29"/>
              <p:cNvSpPr>
                <a:spLocks/>
              </p:cNvSpPr>
              <p:nvPr/>
            </p:nvSpPr>
            <p:spPr bwMode="auto">
              <a:xfrm>
                <a:off x="3281" y="2400"/>
                <a:ext cx="362" cy="220"/>
              </a:xfrm>
              <a:custGeom>
                <a:avLst/>
                <a:gdLst>
                  <a:gd name="T0" fmla="*/ 138 w 153"/>
                  <a:gd name="T1" fmla="*/ 15 h 93"/>
                  <a:gd name="T2" fmla="*/ 99 w 153"/>
                  <a:gd name="T3" fmla="*/ 0 h 93"/>
                  <a:gd name="T4" fmla="*/ 87 w 153"/>
                  <a:gd name="T5" fmla="*/ 82 h 93"/>
                  <a:gd name="T6" fmla="*/ 82 w 153"/>
                  <a:gd name="T7" fmla="*/ 23 h 93"/>
                  <a:gd name="T8" fmla="*/ 88 w 153"/>
                  <a:gd name="T9" fmla="*/ 9 h 93"/>
                  <a:gd name="T10" fmla="*/ 65 w 153"/>
                  <a:gd name="T11" fmla="*/ 9 h 93"/>
                  <a:gd name="T12" fmla="*/ 71 w 153"/>
                  <a:gd name="T13" fmla="*/ 23 h 93"/>
                  <a:gd name="T14" fmla="*/ 66 w 153"/>
                  <a:gd name="T15" fmla="*/ 82 h 93"/>
                  <a:gd name="T16" fmla="*/ 54 w 153"/>
                  <a:gd name="T17" fmla="*/ 1 h 93"/>
                  <a:gd name="T18" fmla="*/ 14 w 153"/>
                  <a:gd name="T19" fmla="*/ 16 h 93"/>
                  <a:gd name="T20" fmla="*/ 8 w 153"/>
                  <a:gd name="T21" fmla="*/ 24 h 93"/>
                  <a:gd name="T22" fmla="*/ 0 w 153"/>
                  <a:gd name="T23" fmla="*/ 93 h 93"/>
                  <a:gd name="T24" fmla="*/ 65 w 153"/>
                  <a:gd name="T25" fmla="*/ 93 h 93"/>
                  <a:gd name="T26" fmla="*/ 68 w 153"/>
                  <a:gd name="T27" fmla="*/ 93 h 93"/>
                  <a:gd name="T28" fmla="*/ 85 w 153"/>
                  <a:gd name="T29" fmla="*/ 93 h 93"/>
                  <a:gd name="T30" fmla="*/ 88 w 153"/>
                  <a:gd name="T31" fmla="*/ 93 h 93"/>
                  <a:gd name="T32" fmla="*/ 153 w 153"/>
                  <a:gd name="T33" fmla="*/ 93 h 93"/>
                  <a:gd name="T34" fmla="*/ 146 w 153"/>
                  <a:gd name="T35" fmla="*/ 26 h 93"/>
                  <a:gd name="T36" fmla="*/ 138 w 153"/>
                  <a:gd name="T37" fmla="*/ 1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3" h="93">
                    <a:moveTo>
                      <a:pt x="138" y="15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7"/>
                      <a:pt x="9" y="20"/>
                      <a:pt x="8" y="24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65" y="93"/>
                      <a:pt x="65" y="93"/>
                      <a:pt x="65" y="93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85" y="93"/>
                      <a:pt x="85" y="93"/>
                      <a:pt x="85" y="93"/>
                    </a:cubicBezTo>
                    <a:cubicBezTo>
                      <a:pt x="88" y="93"/>
                      <a:pt x="88" y="93"/>
                      <a:pt x="88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6" y="21"/>
                      <a:pt x="142" y="17"/>
                      <a:pt x="138" y="1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endParaRPr>
              </a:p>
            </p:txBody>
          </p:sp>
          <p:sp>
            <p:nvSpPr>
              <p:cNvPr id="27" name="Freeform 30"/>
              <p:cNvSpPr>
                <a:spLocks/>
              </p:cNvSpPr>
              <p:nvPr/>
            </p:nvSpPr>
            <p:spPr bwMode="auto">
              <a:xfrm>
                <a:off x="3397" y="2204"/>
                <a:ext cx="130" cy="189"/>
              </a:xfrm>
              <a:custGeom>
                <a:avLst/>
                <a:gdLst>
                  <a:gd name="T0" fmla="*/ 7 w 55"/>
                  <a:gd name="T1" fmla="*/ 58 h 80"/>
                  <a:gd name="T2" fmla="*/ 28 w 55"/>
                  <a:gd name="T3" fmla="*/ 79 h 80"/>
                  <a:gd name="T4" fmla="*/ 49 w 55"/>
                  <a:gd name="T5" fmla="*/ 57 h 80"/>
                  <a:gd name="T6" fmla="*/ 49 w 55"/>
                  <a:gd name="T7" fmla="*/ 57 h 80"/>
                  <a:gd name="T8" fmla="*/ 49 w 55"/>
                  <a:gd name="T9" fmla="*/ 53 h 80"/>
                  <a:gd name="T10" fmla="*/ 55 w 55"/>
                  <a:gd name="T11" fmla="*/ 48 h 80"/>
                  <a:gd name="T12" fmla="*/ 55 w 55"/>
                  <a:gd name="T13" fmla="*/ 27 h 80"/>
                  <a:gd name="T14" fmla="*/ 31 w 55"/>
                  <a:gd name="T15" fmla="*/ 5 h 80"/>
                  <a:gd name="T16" fmla="*/ 29 w 55"/>
                  <a:gd name="T17" fmla="*/ 3 h 80"/>
                  <a:gd name="T18" fmla="*/ 29 w 55"/>
                  <a:gd name="T19" fmla="*/ 0 h 80"/>
                  <a:gd name="T20" fmla="*/ 0 w 55"/>
                  <a:gd name="T21" fmla="*/ 25 h 80"/>
                  <a:gd name="T22" fmla="*/ 0 w 55"/>
                  <a:gd name="T23" fmla="*/ 48 h 80"/>
                  <a:gd name="T24" fmla="*/ 7 w 55"/>
                  <a:gd name="T25" fmla="*/ 53 h 80"/>
                  <a:gd name="T26" fmla="*/ 7 w 55"/>
                  <a:gd name="T27" fmla="*/ 5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80">
                    <a:moveTo>
                      <a:pt x="7" y="58"/>
                    </a:moveTo>
                    <a:cubicBezTo>
                      <a:pt x="10" y="80"/>
                      <a:pt x="28" y="79"/>
                      <a:pt x="28" y="79"/>
                    </a:cubicBezTo>
                    <a:cubicBezTo>
                      <a:pt x="28" y="79"/>
                      <a:pt x="46" y="80"/>
                      <a:pt x="49" y="57"/>
                    </a:cubicBezTo>
                    <a:cubicBezTo>
                      <a:pt x="49" y="57"/>
                      <a:pt x="49" y="57"/>
                      <a:pt x="49" y="57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5" y="16"/>
                      <a:pt x="44" y="5"/>
                      <a:pt x="31" y="5"/>
                    </a:cubicBezTo>
                    <a:cubicBezTo>
                      <a:pt x="30" y="5"/>
                      <a:pt x="29" y="4"/>
                      <a:pt x="29" y="3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1"/>
                      <a:pt x="0" y="25"/>
                      <a:pt x="0" y="2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7" y="53"/>
                      <a:pt x="7" y="53"/>
                      <a:pt x="7" y="53"/>
                    </a:cubicBezTo>
                    <a:lnTo>
                      <a:pt x="7" y="5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endParaRPr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4144" y="2188"/>
                <a:ext cx="168" cy="191"/>
              </a:xfrm>
              <a:custGeom>
                <a:avLst/>
                <a:gdLst>
                  <a:gd name="T0" fmla="*/ 7 w 71"/>
                  <a:gd name="T1" fmla="*/ 78 h 81"/>
                  <a:gd name="T2" fmla="*/ 27 w 71"/>
                  <a:gd name="T3" fmla="*/ 81 h 81"/>
                  <a:gd name="T4" fmla="*/ 14 w 71"/>
                  <a:gd name="T5" fmla="*/ 41 h 81"/>
                  <a:gd name="T6" fmla="*/ 22 w 71"/>
                  <a:gd name="T7" fmla="*/ 26 h 81"/>
                  <a:gd name="T8" fmla="*/ 56 w 71"/>
                  <a:gd name="T9" fmla="*/ 43 h 81"/>
                  <a:gd name="T10" fmla="*/ 44 w 71"/>
                  <a:gd name="T11" fmla="*/ 81 h 81"/>
                  <a:gd name="T12" fmla="*/ 64 w 71"/>
                  <a:gd name="T13" fmla="*/ 78 h 81"/>
                  <a:gd name="T14" fmla="*/ 70 w 71"/>
                  <a:gd name="T15" fmla="*/ 69 h 81"/>
                  <a:gd name="T16" fmla="*/ 64 w 71"/>
                  <a:gd name="T17" fmla="*/ 26 h 81"/>
                  <a:gd name="T18" fmla="*/ 39 w 71"/>
                  <a:gd name="T19" fmla="*/ 5 h 81"/>
                  <a:gd name="T20" fmla="*/ 37 w 71"/>
                  <a:gd name="T21" fmla="*/ 3 h 81"/>
                  <a:gd name="T22" fmla="*/ 37 w 71"/>
                  <a:gd name="T23" fmla="*/ 0 h 81"/>
                  <a:gd name="T24" fmla="*/ 6 w 71"/>
                  <a:gd name="T25" fmla="*/ 26 h 81"/>
                  <a:gd name="T26" fmla="*/ 0 w 71"/>
                  <a:gd name="T27" fmla="*/ 69 h 81"/>
                  <a:gd name="T28" fmla="*/ 7 w 71"/>
                  <a:gd name="T29" fmla="*/ 7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81">
                    <a:moveTo>
                      <a:pt x="7" y="78"/>
                    </a:moveTo>
                    <a:cubicBezTo>
                      <a:pt x="12" y="79"/>
                      <a:pt x="19" y="81"/>
                      <a:pt x="27" y="81"/>
                    </a:cubicBezTo>
                    <a:cubicBezTo>
                      <a:pt x="12" y="73"/>
                      <a:pt x="14" y="41"/>
                      <a:pt x="14" y="41"/>
                    </a:cubicBezTo>
                    <a:cubicBezTo>
                      <a:pt x="14" y="41"/>
                      <a:pt x="14" y="27"/>
                      <a:pt x="22" y="26"/>
                    </a:cubicBezTo>
                    <a:cubicBezTo>
                      <a:pt x="22" y="26"/>
                      <a:pt x="34" y="43"/>
                      <a:pt x="56" y="43"/>
                    </a:cubicBezTo>
                    <a:cubicBezTo>
                      <a:pt x="56" y="43"/>
                      <a:pt x="59" y="73"/>
                      <a:pt x="44" y="81"/>
                    </a:cubicBezTo>
                    <a:cubicBezTo>
                      <a:pt x="53" y="81"/>
                      <a:pt x="59" y="80"/>
                      <a:pt x="64" y="78"/>
                    </a:cubicBezTo>
                    <a:cubicBezTo>
                      <a:pt x="68" y="77"/>
                      <a:pt x="71" y="74"/>
                      <a:pt x="70" y="69"/>
                    </a:cubicBezTo>
                    <a:cubicBezTo>
                      <a:pt x="70" y="61"/>
                      <a:pt x="69" y="45"/>
                      <a:pt x="64" y="26"/>
                    </a:cubicBezTo>
                    <a:cubicBezTo>
                      <a:pt x="63" y="23"/>
                      <a:pt x="57" y="5"/>
                      <a:pt x="39" y="5"/>
                    </a:cubicBezTo>
                    <a:cubicBezTo>
                      <a:pt x="38" y="5"/>
                      <a:pt x="37" y="5"/>
                      <a:pt x="37" y="3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3" y="0"/>
                      <a:pt x="8" y="22"/>
                      <a:pt x="6" y="26"/>
                    </a:cubicBezTo>
                    <a:cubicBezTo>
                      <a:pt x="2" y="43"/>
                      <a:pt x="0" y="60"/>
                      <a:pt x="0" y="69"/>
                    </a:cubicBezTo>
                    <a:cubicBezTo>
                      <a:pt x="0" y="74"/>
                      <a:pt x="2" y="77"/>
                      <a:pt x="7" y="78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endParaRPr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4184" y="2400"/>
                <a:ext cx="87" cy="180"/>
              </a:xfrm>
              <a:custGeom>
                <a:avLst/>
                <a:gdLst>
                  <a:gd name="T0" fmla="*/ 0 w 37"/>
                  <a:gd name="T1" fmla="*/ 0 h 76"/>
                  <a:gd name="T2" fmla="*/ 18 w 37"/>
                  <a:gd name="T3" fmla="*/ 76 h 76"/>
                  <a:gd name="T4" fmla="*/ 37 w 37"/>
                  <a:gd name="T5" fmla="*/ 0 h 76"/>
                  <a:gd name="T6" fmla="*/ 18 w 37"/>
                  <a:gd name="T7" fmla="*/ 7 h 76"/>
                  <a:gd name="T8" fmla="*/ 0 w 37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6">
                    <a:moveTo>
                      <a:pt x="0" y="0"/>
                    </a:moveTo>
                    <a:cubicBezTo>
                      <a:pt x="18" y="76"/>
                      <a:pt x="18" y="76"/>
                      <a:pt x="18" y="7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2" y="5"/>
                      <a:pt x="26" y="7"/>
                      <a:pt x="18" y="7"/>
                    </a:cubicBezTo>
                    <a:cubicBezTo>
                      <a:pt x="11" y="7"/>
                      <a:pt x="5" y="5"/>
                      <a:pt x="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endParaRPr>
              </a:p>
            </p:txBody>
          </p:sp>
          <p:sp>
            <p:nvSpPr>
              <p:cNvPr id="30" name="Freeform 33"/>
              <p:cNvSpPr>
                <a:spLocks/>
              </p:cNvSpPr>
              <p:nvPr/>
            </p:nvSpPr>
            <p:spPr bwMode="auto">
              <a:xfrm>
                <a:off x="4059" y="2391"/>
                <a:ext cx="340" cy="229"/>
              </a:xfrm>
              <a:custGeom>
                <a:avLst/>
                <a:gdLst>
                  <a:gd name="T0" fmla="*/ 139 w 144"/>
                  <a:gd name="T1" fmla="*/ 54 h 97"/>
                  <a:gd name="T2" fmla="*/ 123 w 144"/>
                  <a:gd name="T3" fmla="*/ 17 h 97"/>
                  <a:gd name="T4" fmla="*/ 96 w 144"/>
                  <a:gd name="T5" fmla="*/ 0 h 97"/>
                  <a:gd name="T6" fmla="*/ 110 w 144"/>
                  <a:gd name="T7" fmla="*/ 22 h 97"/>
                  <a:gd name="T8" fmla="*/ 95 w 144"/>
                  <a:gd name="T9" fmla="*/ 22 h 97"/>
                  <a:gd name="T10" fmla="*/ 100 w 144"/>
                  <a:gd name="T11" fmla="*/ 35 h 97"/>
                  <a:gd name="T12" fmla="*/ 91 w 144"/>
                  <a:gd name="T13" fmla="*/ 50 h 97"/>
                  <a:gd name="T14" fmla="*/ 72 w 144"/>
                  <a:gd name="T15" fmla="*/ 84 h 97"/>
                  <a:gd name="T16" fmla="*/ 71 w 144"/>
                  <a:gd name="T17" fmla="*/ 84 h 97"/>
                  <a:gd name="T18" fmla="*/ 71 w 144"/>
                  <a:gd name="T19" fmla="*/ 84 h 97"/>
                  <a:gd name="T20" fmla="*/ 64 w 144"/>
                  <a:gd name="T21" fmla="*/ 71 h 97"/>
                  <a:gd name="T22" fmla="*/ 47 w 144"/>
                  <a:gd name="T23" fmla="*/ 41 h 97"/>
                  <a:gd name="T24" fmla="*/ 44 w 144"/>
                  <a:gd name="T25" fmla="*/ 35 h 97"/>
                  <a:gd name="T26" fmla="*/ 49 w 144"/>
                  <a:gd name="T27" fmla="*/ 22 h 97"/>
                  <a:gd name="T28" fmla="*/ 33 w 144"/>
                  <a:gd name="T29" fmla="*/ 22 h 97"/>
                  <a:gd name="T30" fmla="*/ 48 w 144"/>
                  <a:gd name="T31" fmla="*/ 0 h 97"/>
                  <a:gd name="T32" fmla="*/ 20 w 144"/>
                  <a:gd name="T33" fmla="*/ 17 h 97"/>
                  <a:gd name="T34" fmla="*/ 4 w 144"/>
                  <a:gd name="T35" fmla="*/ 54 h 97"/>
                  <a:gd name="T36" fmla="*/ 0 w 144"/>
                  <a:gd name="T37" fmla="*/ 97 h 97"/>
                  <a:gd name="T38" fmla="*/ 0 w 144"/>
                  <a:gd name="T39" fmla="*/ 97 h 97"/>
                  <a:gd name="T40" fmla="*/ 144 w 144"/>
                  <a:gd name="T41" fmla="*/ 97 h 97"/>
                  <a:gd name="T42" fmla="*/ 144 w 144"/>
                  <a:gd name="T43" fmla="*/ 97 h 97"/>
                  <a:gd name="T44" fmla="*/ 139 w 144"/>
                  <a:gd name="T45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4" h="97">
                    <a:moveTo>
                      <a:pt x="139" y="54"/>
                    </a:moveTo>
                    <a:cubicBezTo>
                      <a:pt x="138" y="42"/>
                      <a:pt x="135" y="24"/>
                      <a:pt x="123" y="17"/>
                    </a:cubicBezTo>
                    <a:cubicBezTo>
                      <a:pt x="119" y="14"/>
                      <a:pt x="96" y="0"/>
                      <a:pt x="96" y="0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84" y="63"/>
                      <a:pt x="72" y="84"/>
                      <a:pt x="72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58" y="61"/>
                      <a:pt x="50" y="48"/>
                      <a:pt x="47" y="41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1"/>
                      <a:pt x="24" y="15"/>
                      <a:pt x="20" y="17"/>
                    </a:cubicBezTo>
                    <a:cubicBezTo>
                      <a:pt x="8" y="24"/>
                      <a:pt x="5" y="42"/>
                      <a:pt x="4" y="54"/>
                    </a:cubicBezTo>
                    <a:cubicBezTo>
                      <a:pt x="1" y="78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144" y="97"/>
                      <a:pt x="144" y="97"/>
                      <a:pt x="144" y="97"/>
                    </a:cubicBezTo>
                    <a:cubicBezTo>
                      <a:pt x="144" y="97"/>
                      <a:pt x="144" y="97"/>
                      <a:pt x="144" y="97"/>
                    </a:cubicBezTo>
                    <a:cubicBezTo>
                      <a:pt x="144" y="97"/>
                      <a:pt x="142" y="78"/>
                      <a:pt x="139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endParaRPr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3832" y="2202"/>
                <a:ext cx="38" cy="151"/>
              </a:xfrm>
              <a:custGeom>
                <a:avLst/>
                <a:gdLst>
                  <a:gd name="T0" fmla="*/ 8 w 16"/>
                  <a:gd name="T1" fmla="*/ 0 h 64"/>
                  <a:gd name="T2" fmla="*/ 0 w 16"/>
                  <a:gd name="T3" fmla="*/ 8 h 64"/>
                  <a:gd name="T4" fmla="*/ 0 w 16"/>
                  <a:gd name="T5" fmla="*/ 55 h 64"/>
                  <a:gd name="T6" fmla="*/ 8 w 16"/>
                  <a:gd name="T7" fmla="*/ 64 h 64"/>
                  <a:gd name="T8" fmla="*/ 16 w 16"/>
                  <a:gd name="T9" fmla="*/ 55 h 64"/>
                  <a:gd name="T10" fmla="*/ 16 w 16"/>
                  <a:gd name="T11" fmla="*/ 8 h 64"/>
                  <a:gd name="T12" fmla="*/ 8 w 16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4">
                    <a:moveTo>
                      <a:pt x="8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60"/>
                      <a:pt x="3" y="64"/>
                      <a:pt x="8" y="64"/>
                    </a:cubicBezTo>
                    <a:cubicBezTo>
                      <a:pt x="12" y="64"/>
                      <a:pt x="16" y="60"/>
                      <a:pt x="16" y="55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endParaRPr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3692" y="2377"/>
                <a:ext cx="140" cy="99"/>
              </a:xfrm>
              <a:custGeom>
                <a:avLst/>
                <a:gdLst>
                  <a:gd name="T0" fmla="*/ 46 w 59"/>
                  <a:gd name="T1" fmla="*/ 2 h 42"/>
                  <a:gd name="T2" fmla="*/ 5 w 59"/>
                  <a:gd name="T3" fmla="*/ 26 h 42"/>
                  <a:gd name="T4" fmla="*/ 2 w 59"/>
                  <a:gd name="T5" fmla="*/ 37 h 42"/>
                  <a:gd name="T6" fmla="*/ 13 w 59"/>
                  <a:gd name="T7" fmla="*/ 40 h 42"/>
                  <a:gd name="T8" fmla="*/ 54 w 59"/>
                  <a:gd name="T9" fmla="*/ 16 h 42"/>
                  <a:gd name="T10" fmla="*/ 57 w 59"/>
                  <a:gd name="T11" fmla="*/ 5 h 42"/>
                  <a:gd name="T12" fmla="*/ 46 w 59"/>
                  <a:gd name="T13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42">
                    <a:moveTo>
                      <a:pt x="46" y="2"/>
                    </a:moveTo>
                    <a:cubicBezTo>
                      <a:pt x="5" y="26"/>
                      <a:pt x="5" y="26"/>
                      <a:pt x="5" y="26"/>
                    </a:cubicBezTo>
                    <a:cubicBezTo>
                      <a:pt x="1" y="28"/>
                      <a:pt x="0" y="33"/>
                      <a:pt x="2" y="37"/>
                    </a:cubicBezTo>
                    <a:cubicBezTo>
                      <a:pt x="4" y="41"/>
                      <a:pt x="9" y="42"/>
                      <a:pt x="13" y="40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8" y="14"/>
                      <a:pt x="59" y="9"/>
                      <a:pt x="57" y="5"/>
                    </a:cubicBezTo>
                    <a:cubicBezTo>
                      <a:pt x="55" y="1"/>
                      <a:pt x="50" y="0"/>
                      <a:pt x="46" y="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endParaRPr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3867" y="2374"/>
                <a:ext cx="142" cy="100"/>
              </a:xfrm>
              <a:custGeom>
                <a:avLst/>
                <a:gdLst>
                  <a:gd name="T0" fmla="*/ 55 w 60"/>
                  <a:gd name="T1" fmla="*/ 26 h 42"/>
                  <a:gd name="T2" fmla="*/ 14 w 60"/>
                  <a:gd name="T3" fmla="*/ 2 h 42"/>
                  <a:gd name="T4" fmla="*/ 2 w 60"/>
                  <a:gd name="T5" fmla="*/ 5 h 42"/>
                  <a:gd name="T6" fmla="*/ 6 w 60"/>
                  <a:gd name="T7" fmla="*/ 17 h 42"/>
                  <a:gd name="T8" fmla="*/ 46 w 60"/>
                  <a:gd name="T9" fmla="*/ 40 h 42"/>
                  <a:gd name="T10" fmla="*/ 58 w 60"/>
                  <a:gd name="T11" fmla="*/ 37 h 42"/>
                  <a:gd name="T12" fmla="*/ 55 w 60"/>
                  <a:gd name="T13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42">
                    <a:moveTo>
                      <a:pt x="55" y="26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0" y="0"/>
                      <a:pt x="5" y="1"/>
                      <a:pt x="2" y="5"/>
                    </a:cubicBezTo>
                    <a:cubicBezTo>
                      <a:pt x="0" y="9"/>
                      <a:pt x="2" y="14"/>
                      <a:pt x="6" y="17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50" y="42"/>
                      <a:pt x="55" y="41"/>
                      <a:pt x="58" y="37"/>
                    </a:cubicBezTo>
                    <a:cubicBezTo>
                      <a:pt x="60" y="33"/>
                      <a:pt x="59" y="28"/>
                      <a:pt x="55" y="2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endParaRPr>
              </a:p>
            </p:txBody>
          </p:sp>
          <p:sp>
            <p:nvSpPr>
              <p:cNvPr id="34" name="Freeform 37"/>
              <p:cNvSpPr>
                <a:spLocks noEditPoints="1"/>
              </p:cNvSpPr>
              <p:nvPr/>
            </p:nvSpPr>
            <p:spPr bwMode="auto">
              <a:xfrm>
                <a:off x="3603" y="1699"/>
                <a:ext cx="328" cy="328"/>
              </a:xfrm>
              <a:custGeom>
                <a:avLst/>
                <a:gdLst>
                  <a:gd name="T0" fmla="*/ 52 w 139"/>
                  <a:gd name="T1" fmla="*/ 137 h 139"/>
                  <a:gd name="T2" fmla="*/ 66 w 139"/>
                  <a:gd name="T3" fmla="*/ 139 h 139"/>
                  <a:gd name="T4" fmla="*/ 72 w 139"/>
                  <a:gd name="T5" fmla="*/ 128 h 139"/>
                  <a:gd name="T6" fmla="*/ 79 w 139"/>
                  <a:gd name="T7" fmla="*/ 127 h 139"/>
                  <a:gd name="T8" fmla="*/ 86 w 139"/>
                  <a:gd name="T9" fmla="*/ 125 h 139"/>
                  <a:gd name="T10" fmla="*/ 95 w 139"/>
                  <a:gd name="T11" fmla="*/ 135 h 139"/>
                  <a:gd name="T12" fmla="*/ 108 w 139"/>
                  <a:gd name="T13" fmla="*/ 128 h 139"/>
                  <a:gd name="T14" fmla="*/ 105 w 139"/>
                  <a:gd name="T15" fmla="*/ 116 h 139"/>
                  <a:gd name="T16" fmla="*/ 116 w 139"/>
                  <a:gd name="T17" fmla="*/ 105 h 139"/>
                  <a:gd name="T18" fmla="*/ 129 w 139"/>
                  <a:gd name="T19" fmla="*/ 107 h 139"/>
                  <a:gd name="T20" fmla="*/ 135 w 139"/>
                  <a:gd name="T21" fmla="*/ 95 h 139"/>
                  <a:gd name="T22" fmla="*/ 126 w 139"/>
                  <a:gd name="T23" fmla="*/ 86 h 139"/>
                  <a:gd name="T24" fmla="*/ 128 w 139"/>
                  <a:gd name="T25" fmla="*/ 71 h 139"/>
                  <a:gd name="T26" fmla="*/ 139 w 139"/>
                  <a:gd name="T27" fmla="*/ 65 h 139"/>
                  <a:gd name="T28" fmla="*/ 139 w 139"/>
                  <a:gd name="T29" fmla="*/ 58 h 139"/>
                  <a:gd name="T30" fmla="*/ 137 w 139"/>
                  <a:gd name="T31" fmla="*/ 51 h 139"/>
                  <a:gd name="T32" fmla="*/ 124 w 139"/>
                  <a:gd name="T33" fmla="*/ 50 h 139"/>
                  <a:gd name="T34" fmla="*/ 118 w 139"/>
                  <a:gd name="T35" fmla="*/ 36 h 139"/>
                  <a:gd name="T36" fmla="*/ 124 w 139"/>
                  <a:gd name="T37" fmla="*/ 25 h 139"/>
                  <a:gd name="T38" fmla="*/ 114 w 139"/>
                  <a:gd name="T39" fmla="*/ 15 h 139"/>
                  <a:gd name="T40" fmla="*/ 102 w 139"/>
                  <a:gd name="T41" fmla="*/ 21 h 139"/>
                  <a:gd name="T42" fmla="*/ 89 w 139"/>
                  <a:gd name="T43" fmla="*/ 15 h 139"/>
                  <a:gd name="T44" fmla="*/ 87 w 139"/>
                  <a:gd name="T45" fmla="*/ 2 h 139"/>
                  <a:gd name="T46" fmla="*/ 73 w 139"/>
                  <a:gd name="T47" fmla="*/ 0 h 139"/>
                  <a:gd name="T48" fmla="*/ 68 w 139"/>
                  <a:gd name="T49" fmla="*/ 11 h 139"/>
                  <a:gd name="T50" fmla="*/ 60 w 139"/>
                  <a:gd name="T51" fmla="*/ 12 h 139"/>
                  <a:gd name="T52" fmla="*/ 53 w 139"/>
                  <a:gd name="T53" fmla="*/ 14 h 139"/>
                  <a:gd name="T54" fmla="*/ 44 w 139"/>
                  <a:gd name="T55" fmla="*/ 4 h 139"/>
                  <a:gd name="T56" fmla="*/ 32 w 139"/>
                  <a:gd name="T57" fmla="*/ 11 h 139"/>
                  <a:gd name="T58" fmla="*/ 34 w 139"/>
                  <a:gd name="T59" fmla="*/ 23 h 139"/>
                  <a:gd name="T60" fmla="*/ 23 w 139"/>
                  <a:gd name="T61" fmla="*/ 34 h 139"/>
                  <a:gd name="T62" fmla="*/ 11 w 139"/>
                  <a:gd name="T63" fmla="*/ 32 h 139"/>
                  <a:gd name="T64" fmla="*/ 4 w 139"/>
                  <a:gd name="T65" fmla="*/ 44 h 139"/>
                  <a:gd name="T66" fmla="*/ 14 w 139"/>
                  <a:gd name="T67" fmla="*/ 53 h 139"/>
                  <a:gd name="T68" fmla="*/ 11 w 139"/>
                  <a:gd name="T69" fmla="*/ 68 h 139"/>
                  <a:gd name="T70" fmla="*/ 0 w 139"/>
                  <a:gd name="T71" fmla="*/ 74 h 139"/>
                  <a:gd name="T72" fmla="*/ 1 w 139"/>
                  <a:gd name="T73" fmla="*/ 81 h 139"/>
                  <a:gd name="T74" fmla="*/ 2 w 139"/>
                  <a:gd name="T75" fmla="*/ 88 h 139"/>
                  <a:gd name="T76" fmla="*/ 15 w 139"/>
                  <a:gd name="T77" fmla="*/ 89 h 139"/>
                  <a:gd name="T78" fmla="*/ 22 w 139"/>
                  <a:gd name="T79" fmla="*/ 103 h 139"/>
                  <a:gd name="T80" fmla="*/ 16 w 139"/>
                  <a:gd name="T81" fmla="*/ 114 h 139"/>
                  <a:gd name="T82" fmla="*/ 26 w 139"/>
                  <a:gd name="T83" fmla="*/ 124 h 139"/>
                  <a:gd name="T84" fmla="*/ 37 w 139"/>
                  <a:gd name="T85" fmla="*/ 118 h 139"/>
                  <a:gd name="T86" fmla="*/ 50 w 139"/>
                  <a:gd name="T87" fmla="*/ 124 h 139"/>
                  <a:gd name="T88" fmla="*/ 52 w 139"/>
                  <a:gd name="T89" fmla="*/ 137 h 139"/>
                  <a:gd name="T90" fmla="*/ 70 w 139"/>
                  <a:gd name="T91" fmla="*/ 45 h 139"/>
                  <a:gd name="T92" fmla="*/ 94 w 139"/>
                  <a:gd name="T93" fmla="*/ 69 h 139"/>
                  <a:gd name="T94" fmla="*/ 70 w 139"/>
                  <a:gd name="T95" fmla="*/ 94 h 139"/>
                  <a:gd name="T96" fmla="*/ 46 w 139"/>
                  <a:gd name="T97" fmla="*/ 69 h 139"/>
                  <a:gd name="T98" fmla="*/ 70 w 139"/>
                  <a:gd name="T99" fmla="*/ 4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9" h="139">
                    <a:moveTo>
                      <a:pt x="52" y="137"/>
                    </a:moveTo>
                    <a:cubicBezTo>
                      <a:pt x="57" y="138"/>
                      <a:pt x="61" y="139"/>
                      <a:pt x="66" y="139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4" y="128"/>
                      <a:pt x="77" y="127"/>
                      <a:pt x="79" y="127"/>
                    </a:cubicBezTo>
                    <a:cubicBezTo>
                      <a:pt x="82" y="127"/>
                      <a:pt x="84" y="126"/>
                      <a:pt x="86" y="125"/>
                    </a:cubicBezTo>
                    <a:cubicBezTo>
                      <a:pt x="95" y="135"/>
                      <a:pt x="95" y="135"/>
                      <a:pt x="95" y="135"/>
                    </a:cubicBezTo>
                    <a:cubicBezTo>
                      <a:pt x="100" y="133"/>
                      <a:pt x="104" y="131"/>
                      <a:pt x="108" y="128"/>
                    </a:cubicBezTo>
                    <a:cubicBezTo>
                      <a:pt x="105" y="116"/>
                      <a:pt x="105" y="116"/>
                      <a:pt x="105" y="116"/>
                    </a:cubicBezTo>
                    <a:cubicBezTo>
                      <a:pt x="109" y="112"/>
                      <a:pt x="113" y="109"/>
                      <a:pt x="116" y="105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31" y="103"/>
                      <a:pt x="133" y="99"/>
                      <a:pt x="135" y="95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27" y="81"/>
                      <a:pt x="128" y="76"/>
                      <a:pt x="128" y="71"/>
                    </a:cubicBezTo>
                    <a:cubicBezTo>
                      <a:pt x="139" y="65"/>
                      <a:pt x="139" y="65"/>
                      <a:pt x="139" y="65"/>
                    </a:cubicBezTo>
                    <a:cubicBezTo>
                      <a:pt x="139" y="63"/>
                      <a:pt x="139" y="61"/>
                      <a:pt x="139" y="58"/>
                    </a:cubicBezTo>
                    <a:cubicBezTo>
                      <a:pt x="138" y="56"/>
                      <a:pt x="138" y="54"/>
                      <a:pt x="137" y="51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23" y="45"/>
                      <a:pt x="120" y="40"/>
                      <a:pt x="118" y="36"/>
                    </a:cubicBezTo>
                    <a:cubicBezTo>
                      <a:pt x="124" y="25"/>
                      <a:pt x="124" y="25"/>
                      <a:pt x="124" y="25"/>
                    </a:cubicBezTo>
                    <a:cubicBezTo>
                      <a:pt x="121" y="21"/>
                      <a:pt x="117" y="18"/>
                      <a:pt x="114" y="15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8" y="19"/>
                      <a:pt x="94" y="16"/>
                      <a:pt x="89" y="15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3" y="1"/>
                      <a:pt x="78" y="0"/>
                      <a:pt x="73" y="0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5" y="11"/>
                      <a:pt x="63" y="12"/>
                      <a:pt x="60" y="12"/>
                    </a:cubicBezTo>
                    <a:cubicBezTo>
                      <a:pt x="58" y="12"/>
                      <a:pt x="55" y="13"/>
                      <a:pt x="53" y="1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0" y="6"/>
                      <a:pt x="36" y="8"/>
                      <a:pt x="32" y="1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0" y="27"/>
                      <a:pt x="26" y="30"/>
                      <a:pt x="23" y="34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8" y="36"/>
                      <a:pt x="6" y="40"/>
                      <a:pt x="4" y="44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2" y="58"/>
                      <a:pt x="12" y="63"/>
                      <a:pt x="11" y="68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6"/>
                      <a:pt x="0" y="78"/>
                      <a:pt x="1" y="81"/>
                    </a:cubicBezTo>
                    <a:cubicBezTo>
                      <a:pt x="1" y="83"/>
                      <a:pt x="2" y="85"/>
                      <a:pt x="2" y="88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7" y="94"/>
                      <a:pt x="19" y="99"/>
                      <a:pt x="22" y="103"/>
                    </a:cubicBezTo>
                    <a:cubicBezTo>
                      <a:pt x="16" y="114"/>
                      <a:pt x="16" y="114"/>
                      <a:pt x="16" y="114"/>
                    </a:cubicBezTo>
                    <a:cubicBezTo>
                      <a:pt x="19" y="118"/>
                      <a:pt x="22" y="121"/>
                      <a:pt x="26" y="124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1" y="120"/>
                      <a:pt x="46" y="123"/>
                      <a:pt x="50" y="124"/>
                    </a:cubicBezTo>
                    <a:lnTo>
                      <a:pt x="52" y="137"/>
                    </a:lnTo>
                    <a:close/>
                    <a:moveTo>
                      <a:pt x="70" y="45"/>
                    </a:moveTo>
                    <a:cubicBezTo>
                      <a:pt x="83" y="45"/>
                      <a:pt x="94" y="56"/>
                      <a:pt x="94" y="69"/>
                    </a:cubicBezTo>
                    <a:cubicBezTo>
                      <a:pt x="94" y="83"/>
                      <a:pt x="83" y="94"/>
                      <a:pt x="70" y="94"/>
                    </a:cubicBezTo>
                    <a:cubicBezTo>
                      <a:pt x="56" y="94"/>
                      <a:pt x="46" y="83"/>
                      <a:pt x="46" y="69"/>
                    </a:cubicBezTo>
                    <a:cubicBezTo>
                      <a:pt x="46" y="56"/>
                      <a:pt x="56" y="45"/>
                      <a:pt x="70" y="4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endParaRPr>
              </a:p>
            </p:txBody>
          </p:sp>
          <p:sp>
            <p:nvSpPr>
              <p:cNvPr id="35" name="Freeform 38"/>
              <p:cNvSpPr>
                <a:spLocks noEditPoints="1"/>
              </p:cNvSpPr>
              <p:nvPr/>
            </p:nvSpPr>
            <p:spPr bwMode="auto">
              <a:xfrm>
                <a:off x="3844" y="1935"/>
                <a:ext cx="253" cy="253"/>
              </a:xfrm>
              <a:custGeom>
                <a:avLst/>
                <a:gdLst>
                  <a:gd name="T0" fmla="*/ 96 w 107"/>
                  <a:gd name="T1" fmla="*/ 86 h 107"/>
                  <a:gd name="T2" fmla="*/ 90 w 107"/>
                  <a:gd name="T3" fmla="*/ 74 h 107"/>
                  <a:gd name="T4" fmla="*/ 94 w 107"/>
                  <a:gd name="T5" fmla="*/ 64 h 107"/>
                  <a:gd name="T6" fmla="*/ 106 w 107"/>
                  <a:gd name="T7" fmla="*/ 59 h 107"/>
                  <a:gd name="T8" fmla="*/ 106 w 107"/>
                  <a:gd name="T9" fmla="*/ 47 h 107"/>
                  <a:gd name="T10" fmla="*/ 94 w 107"/>
                  <a:gd name="T11" fmla="*/ 42 h 107"/>
                  <a:gd name="T12" fmla="*/ 92 w 107"/>
                  <a:gd name="T13" fmla="*/ 37 h 107"/>
                  <a:gd name="T14" fmla="*/ 89 w 107"/>
                  <a:gd name="T15" fmla="*/ 32 h 107"/>
                  <a:gd name="T16" fmla="*/ 95 w 107"/>
                  <a:gd name="T17" fmla="*/ 20 h 107"/>
                  <a:gd name="T18" fmla="*/ 86 w 107"/>
                  <a:gd name="T19" fmla="*/ 11 h 107"/>
                  <a:gd name="T20" fmla="*/ 74 w 107"/>
                  <a:gd name="T21" fmla="*/ 17 h 107"/>
                  <a:gd name="T22" fmla="*/ 64 w 107"/>
                  <a:gd name="T23" fmla="*/ 13 h 107"/>
                  <a:gd name="T24" fmla="*/ 59 w 107"/>
                  <a:gd name="T25" fmla="*/ 0 h 107"/>
                  <a:gd name="T26" fmla="*/ 46 w 107"/>
                  <a:gd name="T27" fmla="*/ 1 h 107"/>
                  <a:gd name="T28" fmla="*/ 42 w 107"/>
                  <a:gd name="T29" fmla="*/ 13 h 107"/>
                  <a:gd name="T30" fmla="*/ 37 w 107"/>
                  <a:gd name="T31" fmla="*/ 15 h 107"/>
                  <a:gd name="T32" fmla="*/ 32 w 107"/>
                  <a:gd name="T33" fmla="*/ 18 h 107"/>
                  <a:gd name="T34" fmla="*/ 20 w 107"/>
                  <a:gd name="T35" fmla="*/ 12 h 107"/>
                  <a:gd name="T36" fmla="*/ 11 w 107"/>
                  <a:gd name="T37" fmla="*/ 21 h 107"/>
                  <a:gd name="T38" fmla="*/ 17 w 107"/>
                  <a:gd name="T39" fmla="*/ 33 h 107"/>
                  <a:gd name="T40" fmla="*/ 13 w 107"/>
                  <a:gd name="T41" fmla="*/ 43 h 107"/>
                  <a:gd name="T42" fmla="*/ 0 w 107"/>
                  <a:gd name="T43" fmla="*/ 48 h 107"/>
                  <a:gd name="T44" fmla="*/ 1 w 107"/>
                  <a:gd name="T45" fmla="*/ 60 h 107"/>
                  <a:gd name="T46" fmla="*/ 13 w 107"/>
                  <a:gd name="T47" fmla="*/ 65 h 107"/>
                  <a:gd name="T48" fmla="*/ 15 w 107"/>
                  <a:gd name="T49" fmla="*/ 70 h 107"/>
                  <a:gd name="T50" fmla="*/ 17 w 107"/>
                  <a:gd name="T51" fmla="*/ 75 h 107"/>
                  <a:gd name="T52" fmla="*/ 12 w 107"/>
                  <a:gd name="T53" fmla="*/ 87 h 107"/>
                  <a:gd name="T54" fmla="*/ 21 w 107"/>
                  <a:gd name="T55" fmla="*/ 96 h 107"/>
                  <a:gd name="T56" fmla="*/ 33 w 107"/>
                  <a:gd name="T57" fmla="*/ 90 h 107"/>
                  <a:gd name="T58" fmla="*/ 43 w 107"/>
                  <a:gd name="T59" fmla="*/ 94 h 107"/>
                  <a:gd name="T60" fmla="*/ 48 w 107"/>
                  <a:gd name="T61" fmla="*/ 106 h 107"/>
                  <a:gd name="T62" fmla="*/ 60 w 107"/>
                  <a:gd name="T63" fmla="*/ 106 h 107"/>
                  <a:gd name="T64" fmla="*/ 65 w 107"/>
                  <a:gd name="T65" fmla="*/ 94 h 107"/>
                  <a:gd name="T66" fmla="*/ 70 w 107"/>
                  <a:gd name="T67" fmla="*/ 92 h 107"/>
                  <a:gd name="T68" fmla="*/ 75 w 107"/>
                  <a:gd name="T69" fmla="*/ 89 h 107"/>
                  <a:gd name="T70" fmla="*/ 87 w 107"/>
                  <a:gd name="T71" fmla="*/ 95 h 107"/>
                  <a:gd name="T72" fmla="*/ 96 w 107"/>
                  <a:gd name="T73" fmla="*/ 86 h 107"/>
                  <a:gd name="T74" fmla="*/ 53 w 107"/>
                  <a:gd name="T75" fmla="*/ 71 h 107"/>
                  <a:gd name="T76" fmla="*/ 36 w 107"/>
                  <a:gd name="T77" fmla="*/ 53 h 107"/>
                  <a:gd name="T78" fmla="*/ 53 w 107"/>
                  <a:gd name="T79" fmla="*/ 36 h 107"/>
                  <a:gd name="T80" fmla="*/ 71 w 107"/>
                  <a:gd name="T81" fmla="*/ 53 h 107"/>
                  <a:gd name="T82" fmla="*/ 53 w 107"/>
                  <a:gd name="T83" fmla="*/ 7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7" h="107">
                    <a:moveTo>
                      <a:pt x="96" y="86"/>
                    </a:moveTo>
                    <a:cubicBezTo>
                      <a:pt x="90" y="74"/>
                      <a:pt x="90" y="74"/>
                      <a:pt x="90" y="74"/>
                    </a:cubicBezTo>
                    <a:cubicBezTo>
                      <a:pt x="92" y="71"/>
                      <a:pt x="93" y="67"/>
                      <a:pt x="94" y="64"/>
                    </a:cubicBezTo>
                    <a:cubicBezTo>
                      <a:pt x="106" y="59"/>
                      <a:pt x="106" y="59"/>
                      <a:pt x="106" y="59"/>
                    </a:cubicBezTo>
                    <a:cubicBezTo>
                      <a:pt x="107" y="55"/>
                      <a:pt x="107" y="51"/>
                      <a:pt x="106" y="47"/>
                    </a:cubicBezTo>
                    <a:cubicBezTo>
                      <a:pt x="94" y="42"/>
                      <a:pt x="94" y="42"/>
                      <a:pt x="94" y="42"/>
                    </a:cubicBezTo>
                    <a:cubicBezTo>
                      <a:pt x="93" y="40"/>
                      <a:pt x="93" y="39"/>
                      <a:pt x="92" y="37"/>
                    </a:cubicBezTo>
                    <a:cubicBezTo>
                      <a:pt x="91" y="35"/>
                      <a:pt x="90" y="34"/>
                      <a:pt x="89" y="32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2" y="17"/>
                      <a:pt x="89" y="14"/>
                      <a:pt x="86" y="11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1" y="15"/>
                      <a:pt x="67" y="14"/>
                      <a:pt x="64" y="13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0"/>
                      <a:pt x="46" y="1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0" y="14"/>
                      <a:pt x="39" y="14"/>
                      <a:pt x="37" y="15"/>
                    </a:cubicBezTo>
                    <a:cubicBezTo>
                      <a:pt x="35" y="16"/>
                      <a:pt x="34" y="17"/>
                      <a:pt x="32" y="1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7" y="15"/>
                      <a:pt x="14" y="18"/>
                      <a:pt x="11" y="21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5" y="36"/>
                      <a:pt x="14" y="40"/>
                      <a:pt x="13" y="43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2"/>
                      <a:pt x="0" y="56"/>
                      <a:pt x="1" y="60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4" y="67"/>
                      <a:pt x="14" y="68"/>
                      <a:pt x="15" y="70"/>
                    </a:cubicBezTo>
                    <a:cubicBezTo>
                      <a:pt x="16" y="72"/>
                      <a:pt x="16" y="73"/>
                      <a:pt x="17" y="75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5" y="90"/>
                      <a:pt x="18" y="93"/>
                      <a:pt x="21" y="96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6" y="92"/>
                      <a:pt x="40" y="93"/>
                      <a:pt x="43" y="94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52" y="107"/>
                      <a:pt x="56" y="107"/>
                      <a:pt x="60" y="106"/>
                    </a:cubicBezTo>
                    <a:cubicBezTo>
                      <a:pt x="65" y="94"/>
                      <a:pt x="65" y="94"/>
                      <a:pt x="65" y="94"/>
                    </a:cubicBezTo>
                    <a:cubicBezTo>
                      <a:pt x="66" y="93"/>
                      <a:pt x="68" y="93"/>
                      <a:pt x="70" y="92"/>
                    </a:cubicBezTo>
                    <a:cubicBezTo>
                      <a:pt x="72" y="91"/>
                      <a:pt x="73" y="90"/>
                      <a:pt x="75" y="89"/>
                    </a:cubicBezTo>
                    <a:cubicBezTo>
                      <a:pt x="87" y="95"/>
                      <a:pt x="87" y="95"/>
                      <a:pt x="87" y="95"/>
                    </a:cubicBezTo>
                    <a:cubicBezTo>
                      <a:pt x="90" y="92"/>
                      <a:pt x="93" y="89"/>
                      <a:pt x="96" y="86"/>
                    </a:cubicBezTo>
                    <a:close/>
                    <a:moveTo>
                      <a:pt x="53" y="71"/>
                    </a:moveTo>
                    <a:cubicBezTo>
                      <a:pt x="44" y="71"/>
                      <a:pt x="36" y="63"/>
                      <a:pt x="36" y="53"/>
                    </a:cubicBezTo>
                    <a:cubicBezTo>
                      <a:pt x="36" y="44"/>
                      <a:pt x="44" y="36"/>
                      <a:pt x="53" y="36"/>
                    </a:cubicBezTo>
                    <a:cubicBezTo>
                      <a:pt x="63" y="36"/>
                      <a:pt x="71" y="44"/>
                      <a:pt x="71" y="53"/>
                    </a:cubicBezTo>
                    <a:cubicBezTo>
                      <a:pt x="71" y="63"/>
                      <a:pt x="63" y="71"/>
                      <a:pt x="53" y="7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0548688" y="1334277"/>
              <a:ext cx="1346928" cy="505241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txBody>
            <a:bodyPr wrap="none" lIns="121824" tIns="121824" rIns="121824" bIns="121824" rtlCol="0" anchor="ctr">
              <a:noAutofit/>
            </a:bodyPr>
            <a:lstStyle/>
            <a:p>
              <a:pPr marL="0" marR="0" lvl="0" indent="0" algn="l" defTabSz="913897" rtl="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Ampla</a:t>
              </a:r>
              <a:b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</a:b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transformação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737287" y="6021917"/>
            <a:ext cx="2663146" cy="509964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lIns="121824" tIns="121824" rIns="121824" bIns="121824" rtlCol="0">
            <a:noAutofit/>
          </a:bodyPr>
          <a:lstStyle/>
          <a:p>
            <a:pPr marL="0" marR="0" lvl="0" indent="0" algn="ctr" defTabSz="913897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Valor de </a:t>
            </a:r>
            <a:r>
              <a:rPr kumimoji="0" lang="en-US" sz="1999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Negócio</a:t>
            </a:r>
            <a:endParaRPr kumimoji="0" lang="en-US" sz="19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4FA37B-AEAB-4FB1-A924-7D101BA66D81}"/>
              </a:ext>
            </a:extLst>
          </p:cNvPr>
          <p:cNvSpPr/>
          <p:nvPr/>
        </p:nvSpPr>
        <p:spPr>
          <a:xfrm>
            <a:off x="219075" y="6635234"/>
            <a:ext cx="1803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Foto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 de Greg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Rakozy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 no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Unsplash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9FE1C36-E44F-4315-B231-54B7B3E6AC6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1D268C7-A5A3-416E-A3B9-7D04798D2F88}"/>
              </a:ext>
            </a:extLst>
          </p:cNvPr>
          <p:cNvGrpSpPr/>
          <p:nvPr/>
        </p:nvGrpSpPr>
        <p:grpSpPr>
          <a:xfrm>
            <a:off x="885141" y="7097333"/>
            <a:ext cx="6506076" cy="584200"/>
            <a:chOff x="960690" y="4447544"/>
            <a:chExt cx="6506076" cy="5842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F94F9A0-C0E9-4132-87B8-4065C31A20FF}"/>
                </a:ext>
              </a:extLst>
            </p:cNvPr>
            <p:cNvSpPr/>
            <p:nvPr/>
          </p:nvSpPr>
          <p:spPr>
            <a:xfrm>
              <a:off x="960690" y="4447544"/>
              <a:ext cx="6506075" cy="584200"/>
            </a:xfrm>
            <a:prstGeom prst="rect">
              <a:avLst/>
            </a:prstGeom>
            <a:solidFill>
              <a:srgbClr val="F8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AE1F20-2E88-4AF7-9FF0-FFA55E931984}"/>
                </a:ext>
              </a:extLst>
            </p:cNvPr>
            <p:cNvSpPr txBox="1"/>
            <p:nvPr/>
          </p:nvSpPr>
          <p:spPr>
            <a:xfrm>
              <a:off x="1258015" y="4539589"/>
              <a:ext cx="6208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000" b="1" kern="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Sempre use fotos free e com o crédito no rodapé!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01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59D4-E9F1-4609-95D7-B670F9797158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Vamos juntos nesta trilha!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AC99B2-E440-40D5-ABDE-3766BB141A1B}"/>
              </a:ext>
            </a:extLst>
          </p:cNvPr>
          <p:cNvGrpSpPr/>
          <p:nvPr/>
        </p:nvGrpSpPr>
        <p:grpSpPr>
          <a:xfrm>
            <a:off x="833197" y="1788231"/>
            <a:ext cx="10525607" cy="4147168"/>
            <a:chOff x="714132" y="1788231"/>
            <a:chExt cx="10525607" cy="414716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A5EB8D2-4324-4432-A39F-A28A723639A1}"/>
                </a:ext>
              </a:extLst>
            </p:cNvPr>
            <p:cNvGrpSpPr/>
            <p:nvPr/>
          </p:nvGrpSpPr>
          <p:grpSpPr>
            <a:xfrm>
              <a:off x="714132" y="1788231"/>
              <a:ext cx="1904336" cy="4147168"/>
              <a:chOff x="341597" y="1170162"/>
              <a:chExt cx="1904336" cy="414716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9B499DF-8EA6-40D0-BF4A-BE58043B03F0}"/>
                  </a:ext>
                </a:extLst>
              </p:cNvPr>
              <p:cNvGrpSpPr/>
              <p:nvPr/>
            </p:nvGrpSpPr>
            <p:grpSpPr>
              <a:xfrm>
                <a:off x="341597" y="1170162"/>
                <a:ext cx="1904336" cy="3896249"/>
                <a:chOff x="386499" y="1045460"/>
                <a:chExt cx="2026289" cy="4145763"/>
              </a:xfrm>
            </p:grpSpPr>
            <p:pic>
              <p:nvPicPr>
                <p:cNvPr id="35" name="Picture 34">
                  <a:hlinkClick r:id="rId2"/>
                  <a:extLst>
                    <a:ext uri="{FF2B5EF4-FFF2-40B4-BE49-F238E27FC236}">
                      <a16:creationId xmlns:a16="http://schemas.microsoft.com/office/drawing/2014/main" id="{9027E781-FBC7-4FFE-87F0-E1052B429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728" y="3308118"/>
                  <a:ext cx="1883105" cy="1883105"/>
                </a:xfrm>
                <a:prstGeom prst="rect">
                  <a:avLst/>
                </a:prstGeom>
              </p:spPr>
            </p:pic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3A1496B7-D81B-4387-9520-2C79C3AAD734}"/>
                    </a:ext>
                  </a:extLst>
                </p:cNvPr>
                <p:cNvGrpSpPr/>
                <p:nvPr/>
              </p:nvGrpSpPr>
              <p:grpSpPr>
                <a:xfrm>
                  <a:off x="386499" y="1045460"/>
                  <a:ext cx="2026289" cy="2005688"/>
                  <a:chOff x="386499" y="1045460"/>
                  <a:chExt cx="2026289" cy="2005688"/>
                </a:xfrm>
              </p:grpSpPr>
              <p:pic>
                <p:nvPicPr>
                  <p:cNvPr id="37" name="Picture 36" descr="A picture containing text, tree, outdoor, sign&#10;&#10;Description automatically generated">
                    <a:extLst>
                      <a:ext uri="{FF2B5EF4-FFF2-40B4-BE49-F238E27FC236}">
                        <a16:creationId xmlns:a16="http://schemas.microsoft.com/office/drawing/2014/main" id="{367C8F01-A5FD-419A-A7D6-6F62B22C0D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75" r="21875"/>
                  <a:stretch/>
                </p:blipFill>
                <p:spPr>
                  <a:xfrm>
                    <a:off x="529988" y="1045460"/>
                    <a:ext cx="1882800" cy="1882800"/>
                  </a:xfrm>
                  <a:prstGeom prst="roundRect">
                    <a:avLst/>
                  </a:prstGeom>
                </p:spPr>
              </p:pic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BA51D0CD-8CDB-4332-8B7D-7180864682E9}"/>
                      </a:ext>
                    </a:extLst>
                  </p:cNvPr>
                  <p:cNvGrpSpPr/>
                  <p:nvPr/>
                </p:nvGrpSpPr>
                <p:grpSpPr>
                  <a:xfrm>
                    <a:off x="386499" y="2574383"/>
                    <a:ext cx="560641" cy="476765"/>
                    <a:chOff x="4010943" y="5053472"/>
                    <a:chExt cx="560641" cy="476765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CE4B00CB-A970-4E7C-BBC8-1D8881CE8B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6867" y="5115584"/>
                      <a:ext cx="352541" cy="352541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859353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692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pic>
                  <p:nvPicPr>
                    <p:cNvPr id="40" name="Picture 39" descr="Logo, icon&#10;&#10;Description automatically generated">
                      <a:extLst>
                        <a:ext uri="{FF2B5EF4-FFF2-40B4-BE49-F238E27FC236}">
                          <a16:creationId xmlns:a16="http://schemas.microsoft.com/office/drawing/2014/main" id="{9C56ED94-5973-44BB-974B-3DEBC7C44C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10943" y="5053472"/>
                      <a:ext cx="560641" cy="476765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849FCA-95F1-4D57-A34E-08293DC5131C}"/>
                  </a:ext>
                </a:extLst>
              </p:cNvPr>
              <p:cNvSpPr/>
              <p:nvPr/>
            </p:nvSpPr>
            <p:spPr>
              <a:xfrm>
                <a:off x="440006" y="5094833"/>
                <a:ext cx="1707519" cy="22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85935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84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linkedin.com/groups/8984009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F8B82BB-6476-4162-A538-D25F1D5A1DB9}"/>
                </a:ext>
              </a:extLst>
            </p:cNvPr>
            <p:cNvGrpSpPr/>
            <p:nvPr/>
          </p:nvGrpSpPr>
          <p:grpSpPr>
            <a:xfrm>
              <a:off x="6054692" y="1788231"/>
              <a:ext cx="1883239" cy="4147168"/>
              <a:chOff x="4602705" y="1170162"/>
              <a:chExt cx="1883239" cy="414716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8A97E20-7577-43BF-802B-81F9944699C0}"/>
                  </a:ext>
                </a:extLst>
              </p:cNvPr>
              <p:cNvSpPr/>
              <p:nvPr/>
            </p:nvSpPr>
            <p:spPr>
              <a:xfrm>
                <a:off x="4664917" y="5094833"/>
                <a:ext cx="1758815" cy="22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59353">
                  <a:defRPr/>
                </a:pPr>
                <a:r>
                  <a:rPr lang="pt-BR" sz="846" b="1" dirty="0">
                    <a:solidFill>
                      <a:prstClr val="white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anchor.fm/inova-dados-nuvem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74FED6D-EF87-489C-BB2D-3AF3A4F76862}"/>
                  </a:ext>
                </a:extLst>
              </p:cNvPr>
              <p:cNvGrpSpPr/>
              <p:nvPr/>
            </p:nvGrpSpPr>
            <p:grpSpPr>
              <a:xfrm>
                <a:off x="4602705" y="1170162"/>
                <a:ext cx="1883239" cy="3896249"/>
                <a:chOff x="5157755" y="1045460"/>
                <a:chExt cx="2003841" cy="4145763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8E443B7-68AB-4118-B959-A874872D8B76}"/>
                    </a:ext>
                  </a:extLst>
                </p:cNvPr>
                <p:cNvGrpSpPr/>
                <p:nvPr/>
              </p:nvGrpSpPr>
              <p:grpSpPr>
                <a:xfrm>
                  <a:off x="5157755" y="1045460"/>
                  <a:ext cx="2003841" cy="2002348"/>
                  <a:chOff x="5157755" y="1045460"/>
                  <a:chExt cx="2003841" cy="2002348"/>
                </a:xfrm>
              </p:grpSpPr>
              <p:pic>
                <p:nvPicPr>
                  <p:cNvPr id="46" name="Picture 45" descr="A picture containing text, tree, outdoor, sign&#10;&#10;Description automatically generated">
                    <a:extLst>
                      <a:ext uri="{FF2B5EF4-FFF2-40B4-BE49-F238E27FC236}">
                        <a16:creationId xmlns:a16="http://schemas.microsoft.com/office/drawing/2014/main" id="{0894557B-FACD-4D22-8B13-32A125374B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75" r="21875"/>
                  <a:stretch/>
                </p:blipFill>
                <p:spPr>
                  <a:xfrm>
                    <a:off x="5278796" y="1045460"/>
                    <a:ext cx="1882800" cy="1882800"/>
                  </a:xfrm>
                  <a:prstGeom prst="roundRect">
                    <a:avLst/>
                  </a:prstGeom>
                </p:spPr>
              </p:pic>
              <p:pic>
                <p:nvPicPr>
                  <p:cNvPr id="47" name="Picture 12">
                    <a:extLst>
                      <a:ext uri="{FF2B5EF4-FFF2-40B4-BE49-F238E27FC236}">
                        <a16:creationId xmlns:a16="http://schemas.microsoft.com/office/drawing/2014/main" id="{2652E3FD-A1C8-492C-AE4C-A1E3DE9ED6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615" t="27086" r="40696" b="39689"/>
                  <a:stretch/>
                </p:blipFill>
                <p:spPr bwMode="auto">
                  <a:xfrm>
                    <a:off x="5157755" y="2571043"/>
                    <a:ext cx="476765" cy="4767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5" name="Picture 44" descr="Qr code&#10;&#10;Description automatically generated">
                  <a:hlinkClick r:id="rId7"/>
                  <a:extLst>
                    <a:ext uri="{FF2B5EF4-FFF2-40B4-BE49-F238E27FC236}">
                      <a16:creationId xmlns:a16="http://schemas.microsoft.com/office/drawing/2014/main" id="{174C1132-9C5C-4BA5-AFB0-96F1A1B2B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3939" y="3308423"/>
                  <a:ext cx="1882800" cy="18828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7D8A1D4-DA06-4C85-8F0E-77EE3FFBBDD4}"/>
                </a:ext>
              </a:extLst>
            </p:cNvPr>
            <p:cNvGrpSpPr/>
            <p:nvPr/>
          </p:nvGrpSpPr>
          <p:grpSpPr>
            <a:xfrm>
              <a:off x="8108754" y="1788231"/>
              <a:ext cx="3130985" cy="4147168"/>
              <a:chOff x="8388155" y="1170162"/>
              <a:chExt cx="3130985" cy="414716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4D86C6B-44D1-4819-8925-E2E7E9AB8283}"/>
                  </a:ext>
                </a:extLst>
              </p:cNvPr>
              <p:cNvGrpSpPr/>
              <p:nvPr/>
            </p:nvGrpSpPr>
            <p:grpSpPr>
              <a:xfrm>
                <a:off x="8927800" y="1170162"/>
                <a:ext cx="2051694" cy="3896249"/>
                <a:chOff x="7201705" y="1045460"/>
                <a:chExt cx="2183083" cy="4145763"/>
              </a:xfrm>
            </p:grpSpPr>
            <p:pic>
              <p:nvPicPr>
                <p:cNvPr id="51" name="Picture 50">
                  <a:hlinkClick r:id="rId9"/>
                  <a:extLst>
                    <a:ext uri="{FF2B5EF4-FFF2-40B4-BE49-F238E27FC236}">
                      <a16:creationId xmlns:a16="http://schemas.microsoft.com/office/drawing/2014/main" id="{C18C6DB0-3001-41B3-B264-FE5CCCF17F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01682" y="3308117"/>
                  <a:ext cx="1883106" cy="1883106"/>
                </a:xfrm>
                <a:prstGeom prst="rect">
                  <a:avLst/>
                </a:prstGeom>
              </p:spPr>
            </p:pic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B61D0AE-CB65-456F-A345-744D490B1834}"/>
                    </a:ext>
                  </a:extLst>
                </p:cNvPr>
                <p:cNvGrpSpPr/>
                <p:nvPr/>
              </p:nvGrpSpPr>
              <p:grpSpPr>
                <a:xfrm>
                  <a:off x="7201705" y="1045460"/>
                  <a:ext cx="2182777" cy="2002348"/>
                  <a:chOff x="7201705" y="1045460"/>
                  <a:chExt cx="2182777" cy="2002348"/>
                </a:xfrm>
              </p:grpSpPr>
              <p:pic>
                <p:nvPicPr>
                  <p:cNvPr id="53" name="Picture 52" descr="A picture containing text, tree, outdoor, sign&#10;&#10;Description automatically generated">
                    <a:extLst>
                      <a:ext uri="{FF2B5EF4-FFF2-40B4-BE49-F238E27FC236}">
                        <a16:creationId xmlns:a16="http://schemas.microsoft.com/office/drawing/2014/main" id="{6C8D51A3-7E1E-43E1-B4E4-2B5DD09DD9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75" r="21875"/>
                  <a:stretch/>
                </p:blipFill>
                <p:spPr>
                  <a:xfrm>
                    <a:off x="7501682" y="1045460"/>
                    <a:ext cx="1882800" cy="1882800"/>
                  </a:xfrm>
                  <a:prstGeom prst="roundRect">
                    <a:avLst/>
                  </a:prstGeom>
                </p:spPr>
              </p:pic>
              <p:pic>
                <p:nvPicPr>
                  <p:cNvPr id="54" name="Picture 53" descr="Icon&#10;&#10;Description automatically generated">
                    <a:extLst>
                      <a:ext uri="{FF2B5EF4-FFF2-40B4-BE49-F238E27FC236}">
                        <a16:creationId xmlns:a16="http://schemas.microsoft.com/office/drawing/2014/main" id="{3BCB119E-CE02-44A8-A961-7AD98D04B4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01705" y="2539005"/>
                    <a:ext cx="612094" cy="50880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0F1171A-FA00-4DC7-A52B-CEBFA6E3BE8B}"/>
                  </a:ext>
                </a:extLst>
              </p:cNvPr>
              <p:cNvSpPr/>
              <p:nvPr/>
            </p:nvSpPr>
            <p:spPr>
              <a:xfrm>
                <a:off x="8388155" y="5094833"/>
                <a:ext cx="3130985" cy="22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59353">
                  <a:defRPr/>
                </a:pPr>
                <a:r>
                  <a:rPr lang="pt-BR" sz="846" b="1" dirty="0">
                    <a:solidFill>
                      <a:prstClr val="white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github.com/taborda-cbip/inovacao-com-dados-em-nuvem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4F1A545-4E97-40D2-8C44-F5AEE25D34E2}"/>
                </a:ext>
              </a:extLst>
            </p:cNvPr>
            <p:cNvGrpSpPr/>
            <p:nvPr/>
          </p:nvGrpSpPr>
          <p:grpSpPr>
            <a:xfrm>
              <a:off x="3085625" y="1790469"/>
              <a:ext cx="2484976" cy="4142693"/>
              <a:chOff x="2073738" y="1174637"/>
              <a:chExt cx="2484976" cy="4142693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3952AEB-1228-4025-9919-0D101BDD08C9}"/>
                  </a:ext>
                </a:extLst>
              </p:cNvPr>
              <p:cNvSpPr/>
              <p:nvPr/>
            </p:nvSpPr>
            <p:spPr>
              <a:xfrm>
                <a:off x="2073738" y="5094833"/>
                <a:ext cx="2484976" cy="22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59353">
                  <a:defRPr/>
                </a:pPr>
                <a:r>
                  <a:rPr lang="pt-BR" sz="846" b="1" dirty="0">
                    <a:solidFill>
                      <a:prstClr val="white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youtube.com/c/Inovaçãocomdadosemnuvem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11FA22E-894F-47E9-8EAD-3E7DE72F3F23}"/>
                  </a:ext>
                </a:extLst>
              </p:cNvPr>
              <p:cNvGrpSpPr/>
              <p:nvPr/>
            </p:nvGrpSpPr>
            <p:grpSpPr>
              <a:xfrm>
                <a:off x="2360905" y="1174637"/>
                <a:ext cx="1910643" cy="1880500"/>
                <a:chOff x="2751514" y="1050222"/>
                <a:chExt cx="2032999" cy="2000926"/>
              </a:xfrm>
            </p:grpSpPr>
            <p:pic>
              <p:nvPicPr>
                <p:cNvPr id="59" name="Picture 58" descr="A picture containing text, tree, outdoor, sign&#10;&#10;Description automatically generated">
                  <a:extLst>
                    <a:ext uri="{FF2B5EF4-FFF2-40B4-BE49-F238E27FC236}">
                      <a16:creationId xmlns:a16="http://schemas.microsoft.com/office/drawing/2014/main" id="{3218C4BE-1A77-4317-8AE0-98699601F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875" r="21875"/>
                <a:stretch/>
              </p:blipFill>
              <p:spPr>
                <a:xfrm>
                  <a:off x="2901713" y="1050222"/>
                  <a:ext cx="1882800" cy="1882800"/>
                </a:xfrm>
                <a:prstGeom prst="round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8E07D053-D811-4D56-A55A-3F7113182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341"/>
                <a:stretch/>
              </p:blipFill>
              <p:spPr>
                <a:xfrm>
                  <a:off x="2751514" y="2574383"/>
                  <a:ext cx="694555" cy="476765"/>
                </a:xfrm>
                <a:prstGeom prst="rect">
                  <a:avLst/>
                </a:prstGeom>
              </p:spPr>
            </p:pic>
          </p:grpSp>
          <p:pic>
            <p:nvPicPr>
              <p:cNvPr id="58" name="Picture 57" descr="Qr code&#10;&#10;Description automatically generated">
                <a:hlinkClick r:id="rId13"/>
                <a:extLst>
                  <a:ext uri="{FF2B5EF4-FFF2-40B4-BE49-F238E27FC236}">
                    <a16:creationId xmlns:a16="http://schemas.microsoft.com/office/drawing/2014/main" id="{D0B21834-95B7-4DE5-A6EA-4C27446DA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485" y="3295250"/>
                <a:ext cx="1769483" cy="17694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3702640"/>
      </p:ext>
    </p:extLst>
  </p:cSld>
  <p:clrMapOvr>
    <a:masterClrMapping/>
  </p:clrMapOvr>
</p:sld>
</file>

<file path=ppt/theme/theme1.xml><?xml version="1.0" encoding="utf-8"?>
<a:theme xmlns:a="http://schemas.openxmlformats.org/drawingml/2006/main" name="Main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re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267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Open Sans</vt:lpstr>
      <vt:lpstr>Oracle Sans</vt:lpstr>
      <vt:lpstr>Oracle Sans Tab</vt:lpstr>
      <vt:lpstr>Main Title</vt:lpstr>
      <vt:lpstr>Free Slide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Lourenco Taborda</dc:creator>
  <cp:lastModifiedBy>Lourenco Taborda</cp:lastModifiedBy>
  <cp:revision>24</cp:revision>
  <dcterms:created xsi:type="dcterms:W3CDTF">2021-05-31T14:27:56Z</dcterms:created>
  <dcterms:modified xsi:type="dcterms:W3CDTF">2021-08-16T13:20:10Z</dcterms:modified>
</cp:coreProperties>
</file>